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147479813" r:id="rId5"/>
    <p:sldId id="2147479815" r:id="rId6"/>
    <p:sldId id="2147479816" r:id="rId7"/>
    <p:sldId id="2147479820" r:id="rId8"/>
    <p:sldId id="2147479830" r:id="rId9"/>
    <p:sldId id="2147479832" r:id="rId10"/>
    <p:sldId id="2147479831" r:id="rId11"/>
    <p:sldId id="2147479817" r:id="rId12"/>
    <p:sldId id="2147479818" r:id="rId13"/>
    <p:sldId id="2147479821" r:id="rId14"/>
    <p:sldId id="2147479819" r:id="rId15"/>
    <p:sldId id="2147479825" r:id="rId16"/>
    <p:sldId id="2147479826" r:id="rId17"/>
    <p:sldId id="2147479827" r:id="rId18"/>
    <p:sldId id="2147479829" r:id="rId19"/>
    <p:sldId id="2147479822" r:id="rId20"/>
    <p:sldId id="2147479823" r:id="rId21"/>
    <p:sldId id="2147479828" r:id="rId22"/>
    <p:sldId id="2147479824" r:id="rId23"/>
    <p:sldId id="2147473491" r:id="rId24"/>
    <p:sldId id="2147473509" r:id="rId25"/>
    <p:sldId id="2147473498" r:id="rId26"/>
    <p:sldId id="21474734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ML clustering" id="{36069E72-DF69-4739-8F53-5DF12C27B090}">
          <p14:sldIdLst>
            <p14:sldId id="2147479813"/>
            <p14:sldId id="2147479815"/>
            <p14:sldId id="2147479816"/>
            <p14:sldId id="2147479820"/>
            <p14:sldId id="2147479830"/>
            <p14:sldId id="2147479832"/>
            <p14:sldId id="2147479831"/>
          </p14:sldIdLst>
        </p14:section>
        <p14:section name="Workshop CPFEM" id="{1A572F9D-5E72-42DD-B39C-D583270C2D39}">
          <p14:sldIdLst>
            <p14:sldId id="2147479817"/>
            <p14:sldId id="2147479818"/>
            <p14:sldId id="2147479821"/>
            <p14:sldId id="2147479819"/>
            <p14:sldId id="2147479825"/>
            <p14:sldId id="2147479826"/>
            <p14:sldId id="2147479827"/>
            <p14:sldId id="2147479829"/>
            <p14:sldId id="2147479822"/>
            <p14:sldId id="2147479823"/>
          </p14:sldIdLst>
        </p14:section>
        <p14:section name="Appendices" id="{E5595EE7-0FC8-42E5-9440-29E59F427D41}">
          <p14:sldIdLst>
            <p14:sldId id="2147479828"/>
            <p14:sldId id="2147479824"/>
            <p14:sldId id="2147473491"/>
            <p14:sldId id="2147473509"/>
            <p14:sldId id="2147473498"/>
            <p14:sldId id="2147473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2A82"/>
    <a:srgbClr val="CCF0FF"/>
    <a:srgbClr val="FFDB8D"/>
    <a:srgbClr val="BFBFBF"/>
    <a:srgbClr val="898A8D"/>
    <a:srgbClr val="999999"/>
    <a:srgbClr val="242424"/>
    <a:srgbClr val="1A1A1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DCA57-287E-4828-8CCF-38251408B280}" v="9" dt="2025-09-23T12:30:40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01"/>
  </p:normalViewPr>
  <p:slideViewPr>
    <p:cSldViewPr>
      <p:cViewPr varScale="1">
        <p:scale>
          <a:sx n="143" d="100"/>
          <a:sy n="143" d="100"/>
        </p:scale>
        <p:origin x="13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rcier" userId="af55b25a-2530-45a7-8f11-488cc3cd8e58" providerId="ADAL" clId="{A5523632-EB2E-4D42-AB64-A8377A3141FC}"/>
    <pc:docChg chg="custSel addSld modSld">
      <pc:chgData name="David Mercier" userId="af55b25a-2530-45a7-8f11-488cc3cd8e58" providerId="ADAL" clId="{A5523632-EB2E-4D42-AB64-A8377A3141FC}" dt="2025-09-05T13:32:23.323" v="260"/>
      <pc:docMkLst>
        <pc:docMk/>
      </pc:docMkLst>
      <pc:sldChg chg="addSp modSp mod">
        <pc:chgData name="David Mercier" userId="af55b25a-2530-45a7-8f11-488cc3cd8e58" providerId="ADAL" clId="{A5523632-EB2E-4D42-AB64-A8377A3141FC}" dt="2025-09-02T09:01:31.545" v="63" actId="1076"/>
        <pc:sldMkLst>
          <pc:docMk/>
          <pc:sldMk cId="932583995" sldId="2147479813"/>
        </pc:sldMkLst>
        <pc:spChg chg="mod">
          <ac:chgData name="David Mercier" userId="af55b25a-2530-45a7-8f11-488cc3cd8e58" providerId="ADAL" clId="{A5523632-EB2E-4D42-AB64-A8377A3141FC}" dt="2025-09-02T09:00:05.640" v="24" actId="404"/>
          <ac:spMkLst>
            <pc:docMk/>
            <pc:sldMk cId="932583995" sldId="2147479813"/>
            <ac:spMk id="2" creationId="{20D6F261-6269-3338-C087-75E70F5CC3B1}"/>
          </ac:spMkLst>
        </pc:spChg>
        <pc:spChg chg="mod">
          <ac:chgData name="David Mercier" userId="af55b25a-2530-45a7-8f11-488cc3cd8e58" providerId="ADAL" clId="{A5523632-EB2E-4D42-AB64-A8377A3141FC}" dt="2025-09-02T09:01:28.913" v="62" actId="14100"/>
          <ac:spMkLst>
            <pc:docMk/>
            <pc:sldMk cId="932583995" sldId="2147479813"/>
            <ac:spMk id="3" creationId="{DBD7B078-F327-5CDD-BB3F-CCB6F352C74B}"/>
          </ac:spMkLst>
        </pc:spChg>
        <pc:picChg chg="add mod">
          <ac:chgData name="David Mercier" userId="af55b25a-2530-45a7-8f11-488cc3cd8e58" providerId="ADAL" clId="{A5523632-EB2E-4D42-AB64-A8377A3141FC}" dt="2025-09-02T09:01:31.545" v="63" actId="1076"/>
          <ac:picMkLst>
            <pc:docMk/>
            <pc:sldMk cId="932583995" sldId="2147479813"/>
            <ac:picMk id="5" creationId="{3D87B99D-C8BB-45EE-270C-7CA492ADD54A}"/>
          </ac:picMkLst>
        </pc:picChg>
      </pc:sldChg>
      <pc:sldChg chg="modSp mod">
        <pc:chgData name="David Mercier" userId="af55b25a-2530-45a7-8f11-488cc3cd8e58" providerId="ADAL" clId="{A5523632-EB2E-4D42-AB64-A8377A3141FC}" dt="2025-09-02T12:04:39.901" v="259" actId="5793"/>
        <pc:sldMkLst>
          <pc:docMk/>
          <pc:sldMk cId="377217976" sldId="2147479815"/>
        </pc:sldMkLst>
        <pc:spChg chg="mod">
          <ac:chgData name="David Mercier" userId="af55b25a-2530-45a7-8f11-488cc3cd8e58" providerId="ADAL" clId="{A5523632-EB2E-4D42-AB64-A8377A3141FC}" dt="2025-09-02T09:01:44.723" v="7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A5523632-EB2E-4D42-AB64-A8377A3141FC}" dt="2025-09-02T12:04:39.901" v="259" actId="5793"/>
          <ac:spMkLst>
            <pc:docMk/>
            <pc:sldMk cId="377217976" sldId="2147479815"/>
            <ac:spMk id="3" creationId="{EEFACA97-42B6-0977-9B7C-47607B75D3F7}"/>
          </ac:spMkLst>
        </pc:spChg>
      </pc:sldChg>
      <pc:sldChg chg="modSp new mod">
        <pc:chgData name="David Mercier" userId="af55b25a-2530-45a7-8f11-488cc3cd8e58" providerId="ADAL" clId="{A5523632-EB2E-4D42-AB64-A8377A3141FC}" dt="2025-09-02T09:02:20.748" v="176" actId="20577"/>
        <pc:sldMkLst>
          <pc:docMk/>
          <pc:sldMk cId="2755758624" sldId="2147479816"/>
        </pc:sldMkLst>
        <pc:spChg chg="mod">
          <ac:chgData name="David Mercier" userId="af55b25a-2530-45a7-8f11-488cc3cd8e58" providerId="ADAL" clId="{A5523632-EB2E-4D42-AB64-A8377A3141FC}" dt="2025-09-02T09:02:20.748" v="176" actId="20577"/>
          <ac:spMkLst>
            <pc:docMk/>
            <pc:sldMk cId="2755758624" sldId="2147479816"/>
            <ac:spMk id="2" creationId="{99CA1E29-DDEF-086E-3341-A870E985D606}"/>
          </ac:spMkLst>
        </pc:spChg>
      </pc:sldChg>
      <pc:sldChg chg="add">
        <pc:chgData name="David Mercier" userId="af55b25a-2530-45a7-8f11-488cc3cd8e58" providerId="ADAL" clId="{A5523632-EB2E-4D42-AB64-A8377A3141FC}" dt="2025-09-05T13:32:23.323" v="260"/>
        <pc:sldMkLst>
          <pc:docMk/>
          <pc:sldMk cId="1257976820" sldId="2147479817"/>
        </pc:sldMkLst>
      </pc:sldChg>
    </pc:docChg>
  </pc:docChgLst>
  <pc:docChgLst>
    <pc:chgData name="David Mercier" userId="af55b25a-2530-45a7-8f11-488cc3cd8e58" providerId="ADAL" clId="{CC484153-5FE4-4013-9A0C-D71936C5856E}"/>
    <pc:docChg chg="undo custSel addSld delSld modSld sldOrd addSection modSection">
      <pc:chgData name="David Mercier" userId="af55b25a-2530-45a7-8f11-488cc3cd8e58" providerId="ADAL" clId="{CC484153-5FE4-4013-9A0C-D71936C5856E}" dt="2025-09-23T12:31:48.099" v="9409" actId="1440"/>
      <pc:docMkLst>
        <pc:docMk/>
      </pc:docMkLst>
      <pc:sldChg chg="modSp add del mod">
        <pc:chgData name="David Mercier" userId="af55b25a-2530-45a7-8f11-488cc3cd8e58" providerId="ADAL" clId="{CC484153-5FE4-4013-9A0C-D71936C5856E}" dt="2025-09-11T09:52:55.535" v="3997" actId="47"/>
        <pc:sldMkLst>
          <pc:docMk/>
          <pc:sldMk cId="2968534844" sldId="2147473415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1218612296" sldId="2147473491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3477967901" sldId="2147473498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2472087680" sldId="2147473499"/>
        </pc:sldMkLst>
      </pc:sldChg>
      <pc:sldChg chg="add">
        <pc:chgData name="David Mercier" userId="af55b25a-2530-45a7-8f11-488cc3cd8e58" providerId="ADAL" clId="{CC484153-5FE4-4013-9A0C-D71936C5856E}" dt="2025-09-12T14:20:28.548" v="7619"/>
        <pc:sldMkLst>
          <pc:docMk/>
          <pc:sldMk cId="452961750" sldId="2147473509"/>
        </pc:sldMkLst>
      </pc:sldChg>
      <pc:sldChg chg="modSp mod">
        <pc:chgData name="David Mercier" userId="af55b25a-2530-45a7-8f11-488cc3cd8e58" providerId="ADAL" clId="{CC484153-5FE4-4013-9A0C-D71936C5856E}" dt="2025-09-11T12:34:59.241" v="5520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CC484153-5FE4-4013-9A0C-D71936C5856E}" dt="2025-09-11T12:34:59.241" v="5520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CC484153-5FE4-4013-9A0C-D71936C5856E}" dt="2025-09-18T06:17:14.240" v="7666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CC484153-5FE4-4013-9A0C-D71936C5856E}" dt="2025-09-18T06:17:14.240" v="7666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addSp delSp modSp mod">
        <pc:chgData name="David Mercier" userId="af55b25a-2530-45a7-8f11-488cc3cd8e58" providerId="ADAL" clId="{CC484153-5FE4-4013-9A0C-D71936C5856E}" dt="2025-09-10T13:57:47.547" v="1085" actId="6549"/>
        <pc:sldMkLst>
          <pc:docMk/>
          <pc:sldMk cId="2755758624" sldId="2147479816"/>
        </pc:sldMkLst>
        <pc:spChg chg="mod">
          <ac:chgData name="David Mercier" userId="af55b25a-2530-45a7-8f11-488cc3cd8e58" providerId="ADAL" clId="{CC484153-5FE4-4013-9A0C-D71936C5856E}" dt="2025-09-09T15:20:56.322" v="747"/>
          <ac:spMkLst>
            <pc:docMk/>
            <pc:sldMk cId="2755758624" sldId="2147479816"/>
            <ac:spMk id="2" creationId="{99CA1E29-DDEF-086E-3341-A870E985D606}"/>
          </ac:spMkLst>
        </pc:spChg>
        <pc:spChg chg="mod">
          <ac:chgData name="David Mercier" userId="af55b25a-2530-45a7-8f11-488cc3cd8e58" providerId="ADAL" clId="{CC484153-5FE4-4013-9A0C-D71936C5856E}" dt="2025-09-10T13:57:47.547" v="1085" actId="6549"/>
          <ac:spMkLst>
            <pc:docMk/>
            <pc:sldMk cId="2755758624" sldId="2147479816"/>
            <ac:spMk id="3" creationId="{4A9F0196-7A47-3206-8EAF-407A2F29AD28}"/>
          </ac:spMkLst>
        </pc:spChg>
        <pc:spChg chg="add mod">
          <ac:chgData name="David Mercier" userId="af55b25a-2530-45a7-8f11-488cc3cd8e58" providerId="ADAL" clId="{CC484153-5FE4-4013-9A0C-D71936C5856E}" dt="2025-09-09T15:13:28.524" v="699" actId="20577"/>
          <ac:spMkLst>
            <pc:docMk/>
            <pc:sldMk cId="2755758624" sldId="2147479816"/>
            <ac:spMk id="12" creationId="{22ECD33E-CCCA-9E27-3E7F-8EB321CD1DE0}"/>
          </ac:spMkLst>
        </pc:spChg>
        <pc:spChg chg="add mod">
          <ac:chgData name="David Mercier" userId="af55b25a-2530-45a7-8f11-488cc3cd8e58" providerId="ADAL" clId="{CC484153-5FE4-4013-9A0C-D71936C5856E}" dt="2025-09-09T15:13:39.324" v="703" actId="14100"/>
          <ac:spMkLst>
            <pc:docMk/>
            <pc:sldMk cId="2755758624" sldId="2147479816"/>
            <ac:spMk id="15" creationId="{62A3752C-C1A2-2F64-143E-58B8CA097AD0}"/>
          </ac:spMkLst>
        </pc:spChg>
        <pc:spChg chg="add mod">
          <ac:chgData name="David Mercier" userId="af55b25a-2530-45a7-8f11-488cc3cd8e58" providerId="ADAL" clId="{CC484153-5FE4-4013-9A0C-D71936C5856E}" dt="2025-09-09T15:12:54.530" v="642" actId="1076"/>
          <ac:spMkLst>
            <pc:docMk/>
            <pc:sldMk cId="2755758624" sldId="2147479816"/>
            <ac:spMk id="18" creationId="{E043C8AF-AA09-08E3-4A26-6618D661E8B1}"/>
          </ac:spMkLst>
        </pc:spChg>
        <pc:picChg chg="add mod">
          <ac:chgData name="David Mercier" userId="af55b25a-2530-45a7-8f11-488cc3cd8e58" providerId="ADAL" clId="{CC484153-5FE4-4013-9A0C-D71936C5856E}" dt="2025-09-09T15:10:47.873" v="619" actId="1076"/>
          <ac:picMkLst>
            <pc:docMk/>
            <pc:sldMk cId="2755758624" sldId="2147479816"/>
            <ac:picMk id="11" creationId="{FD2A7C39-20F8-13DF-FC3A-7F2A413EFDEF}"/>
          </ac:picMkLst>
        </pc:picChg>
        <pc:picChg chg="add mod">
          <ac:chgData name="David Mercier" userId="af55b25a-2530-45a7-8f11-488cc3cd8e58" providerId="ADAL" clId="{CC484153-5FE4-4013-9A0C-D71936C5856E}" dt="2025-09-09T15:13:30.914" v="700" actId="1076"/>
          <ac:picMkLst>
            <pc:docMk/>
            <pc:sldMk cId="2755758624" sldId="2147479816"/>
            <ac:picMk id="14" creationId="{362D3365-DD47-27A4-1F50-44B470045F21}"/>
          </ac:picMkLst>
        </pc:picChg>
      </pc:sldChg>
      <pc:sldChg chg="modSp mod">
        <pc:chgData name="David Mercier" userId="af55b25a-2530-45a7-8f11-488cc3cd8e58" providerId="ADAL" clId="{CC484153-5FE4-4013-9A0C-D71936C5856E}" dt="2025-09-10T14:49:54.727" v="2112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CC484153-5FE4-4013-9A0C-D71936C5856E}" dt="2025-09-10T14:49:54.727" v="2112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Sp delSp modSp mod ord">
        <pc:chgData name="David Mercier" userId="af55b25a-2530-45a7-8f11-488cc3cd8e58" providerId="ADAL" clId="{CC484153-5FE4-4013-9A0C-D71936C5856E}" dt="2025-09-11T12:42:09.747" v="6131" actId="12789"/>
        <pc:sldMkLst>
          <pc:docMk/>
          <pc:sldMk cId="3353574170" sldId="2147479819"/>
        </pc:sldMkLst>
        <pc:spChg chg="mod">
          <ac:chgData name="David Mercier" userId="af55b25a-2530-45a7-8f11-488cc3cd8e58" providerId="ADAL" clId="{CC484153-5FE4-4013-9A0C-D71936C5856E}" dt="2025-09-10T15:39:33.230" v="2436" actId="20577"/>
          <ac:spMkLst>
            <pc:docMk/>
            <pc:sldMk cId="3353574170" sldId="2147479819"/>
            <ac:spMk id="2" creationId="{BFD2DB24-F215-0F3F-46DD-F587978F446B}"/>
          </ac:spMkLst>
        </pc:spChg>
        <pc:spChg chg="mod">
          <ac:chgData name="David Mercier" userId="af55b25a-2530-45a7-8f11-488cc3cd8e58" providerId="ADAL" clId="{CC484153-5FE4-4013-9A0C-D71936C5856E}" dt="2025-09-11T07:12:44.620" v="3113" actId="20577"/>
          <ac:spMkLst>
            <pc:docMk/>
            <pc:sldMk cId="3353574170" sldId="2147479819"/>
            <ac:spMk id="3" creationId="{65996130-ED45-A87E-6C4B-87F59CA4CE11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1" creationId="{59B6AAED-5567-2BF1-3033-E32FB535251E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4" creationId="{067F1DE2-341E-D687-F161-DBBC3056FEFA}"/>
          </ac:spMkLst>
        </pc:spChg>
        <pc:spChg chg="add mod">
          <ac:chgData name="David Mercier" userId="af55b25a-2530-45a7-8f11-488cc3cd8e58" providerId="ADAL" clId="{CC484153-5FE4-4013-9A0C-D71936C5856E}" dt="2025-09-11T12:42:09.747" v="6131" actId="12789"/>
          <ac:spMkLst>
            <pc:docMk/>
            <pc:sldMk cId="3353574170" sldId="2147479819"/>
            <ac:spMk id="16" creationId="{CD7ED88C-E4DE-58C5-84F1-E0267DB92E9C}"/>
          </ac:spMkLst>
        </pc:spChg>
        <pc:spChg chg="add mod">
          <ac:chgData name="David Mercier" userId="af55b25a-2530-45a7-8f11-488cc3cd8e58" providerId="ADAL" clId="{CC484153-5FE4-4013-9A0C-D71936C5856E}" dt="2025-09-11T12:26:24.776" v="4952" actId="1076"/>
          <ac:spMkLst>
            <pc:docMk/>
            <pc:sldMk cId="3353574170" sldId="2147479819"/>
            <ac:spMk id="20" creationId="{25563B44-F9D0-CDBB-6A9F-214894D22F21}"/>
          </ac:spMkLst>
        </pc:sp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9" creationId="{E95FEF0B-4445-5494-8EDE-0CA59A59E200}"/>
          </ac:picMkLst>
        </pc:pic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18" creationId="{E276272A-33FC-8E00-A770-80BB1834734D}"/>
          </ac:picMkLst>
        </pc:picChg>
        <pc:picChg chg="add mod">
          <ac:chgData name="David Mercier" userId="af55b25a-2530-45a7-8f11-488cc3cd8e58" providerId="ADAL" clId="{CC484153-5FE4-4013-9A0C-D71936C5856E}" dt="2025-09-11T12:26:24.776" v="4952" actId="1076"/>
          <ac:picMkLst>
            <pc:docMk/>
            <pc:sldMk cId="3353574170" sldId="2147479819"/>
            <ac:picMk id="22" creationId="{4A70A4F0-BD54-6D68-E50E-40845AC458D4}"/>
          </ac:picMkLst>
        </pc:picChg>
      </pc:sldChg>
      <pc:sldChg chg="modSp new mod">
        <pc:chgData name="David Mercier" userId="af55b25a-2530-45a7-8f11-488cc3cd8e58" providerId="ADAL" clId="{CC484153-5FE4-4013-9A0C-D71936C5856E}" dt="2025-09-21T19:54:54.261" v="9289" actId="20577"/>
        <pc:sldMkLst>
          <pc:docMk/>
          <pc:sldMk cId="387009491" sldId="2147479820"/>
        </pc:sldMkLst>
        <pc:spChg chg="mod">
          <ac:chgData name="David Mercier" userId="af55b25a-2530-45a7-8f11-488cc3cd8e58" providerId="ADAL" clId="{CC484153-5FE4-4013-9A0C-D71936C5856E}" dt="2025-09-09T15:13:54.459" v="735" actId="20577"/>
          <ac:spMkLst>
            <pc:docMk/>
            <pc:sldMk cId="387009491" sldId="2147479820"/>
            <ac:spMk id="2" creationId="{694239CA-D133-9341-0D7E-1C1BD7A972A7}"/>
          </ac:spMkLst>
        </pc:spChg>
        <pc:spChg chg="mod">
          <ac:chgData name="David Mercier" userId="af55b25a-2530-45a7-8f11-488cc3cd8e58" providerId="ADAL" clId="{CC484153-5FE4-4013-9A0C-D71936C5856E}" dt="2025-09-21T19:54:54.261" v="9289" actId="20577"/>
          <ac:spMkLst>
            <pc:docMk/>
            <pc:sldMk cId="387009491" sldId="2147479820"/>
            <ac:spMk id="3" creationId="{6710C659-5F53-590E-4E2A-349C742EE243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09:08:24.050" v="3747" actId="20577"/>
        <pc:sldMkLst>
          <pc:docMk/>
          <pc:sldMk cId="1935779437" sldId="2147479821"/>
        </pc:sldMkLst>
        <pc:spChg chg="mod">
          <ac:chgData name="David Mercier" userId="af55b25a-2530-45a7-8f11-488cc3cd8e58" providerId="ADAL" clId="{CC484153-5FE4-4013-9A0C-D71936C5856E}" dt="2025-09-11T07:07:24.625" v="2841" actId="20577"/>
          <ac:spMkLst>
            <pc:docMk/>
            <pc:sldMk cId="1935779437" sldId="2147479821"/>
            <ac:spMk id="2" creationId="{6F2E747C-5C1A-3A5A-023C-4A514AFA32E5}"/>
          </ac:spMkLst>
        </pc:spChg>
        <pc:spChg chg="mod">
          <ac:chgData name="David Mercier" userId="af55b25a-2530-45a7-8f11-488cc3cd8e58" providerId="ADAL" clId="{CC484153-5FE4-4013-9A0C-D71936C5856E}" dt="2025-09-11T09:08:24.050" v="3747" actId="20577"/>
          <ac:spMkLst>
            <pc:docMk/>
            <pc:sldMk cId="1935779437" sldId="2147479821"/>
            <ac:spMk id="3" creationId="{672D76CC-021C-0EB9-C669-62473DBB8DBB}"/>
          </ac:spMkLst>
        </pc:spChg>
        <pc:spChg chg="add mod">
          <ac:chgData name="David Mercier" userId="af55b25a-2530-45a7-8f11-488cc3cd8e58" providerId="ADAL" clId="{CC484153-5FE4-4013-9A0C-D71936C5856E}" dt="2025-09-11T09:06:51.326" v="3719" actId="1076"/>
          <ac:spMkLst>
            <pc:docMk/>
            <pc:sldMk cId="1935779437" sldId="2147479821"/>
            <ac:spMk id="8" creationId="{C2858B61-8F63-EF1C-874A-9BBC7C150DB0}"/>
          </ac:spMkLst>
        </pc:spChg>
        <pc:spChg chg="add mod">
          <ac:chgData name="David Mercier" userId="af55b25a-2530-45a7-8f11-488cc3cd8e58" providerId="ADAL" clId="{CC484153-5FE4-4013-9A0C-D71936C5856E}" dt="2025-09-11T09:06:56.712" v="3720" actId="1076"/>
          <ac:spMkLst>
            <pc:docMk/>
            <pc:sldMk cId="1935779437" sldId="2147479821"/>
            <ac:spMk id="9" creationId="{3A3B54A6-3AE8-6229-A581-40E9DBF7CCD9}"/>
          </ac:spMkLst>
        </pc:spChg>
        <pc:picChg chg="add mod">
          <ac:chgData name="David Mercier" userId="af55b25a-2530-45a7-8f11-488cc3cd8e58" providerId="ADAL" clId="{CC484153-5FE4-4013-9A0C-D71936C5856E}" dt="2025-09-11T09:06:47.927" v="3718" actId="14100"/>
          <ac:picMkLst>
            <pc:docMk/>
            <pc:sldMk cId="1935779437" sldId="2147479821"/>
            <ac:picMk id="11" creationId="{A746E571-12D7-38FC-2F1C-F5DB32FC0653}"/>
          </ac:picMkLst>
        </pc:picChg>
      </pc:sldChg>
      <pc:sldChg chg="addSp modSp new mod">
        <pc:chgData name="David Mercier" userId="af55b25a-2530-45a7-8f11-488cc3cd8e58" providerId="ADAL" clId="{CC484153-5FE4-4013-9A0C-D71936C5856E}" dt="2025-09-11T15:40:18.450" v="7615" actId="1076"/>
        <pc:sldMkLst>
          <pc:docMk/>
          <pc:sldMk cId="4158917962" sldId="2147479822"/>
        </pc:sldMkLst>
        <pc:spChg chg="mod">
          <ac:chgData name="David Mercier" userId="af55b25a-2530-45a7-8f11-488cc3cd8e58" providerId="ADAL" clId="{CC484153-5FE4-4013-9A0C-D71936C5856E}" dt="2025-09-10T15:40:11.554" v="2448" actId="20577"/>
          <ac:spMkLst>
            <pc:docMk/>
            <pc:sldMk cId="4158917962" sldId="2147479822"/>
            <ac:spMk id="2" creationId="{0DC83896-CDF4-90F9-2081-CCA4F7486986}"/>
          </ac:spMkLst>
        </pc:spChg>
        <pc:spChg chg="mod">
          <ac:chgData name="David Mercier" userId="af55b25a-2530-45a7-8f11-488cc3cd8e58" providerId="ADAL" clId="{CC484153-5FE4-4013-9A0C-D71936C5856E}" dt="2025-09-11T15:40:01.832" v="7612" actId="6549"/>
          <ac:spMkLst>
            <pc:docMk/>
            <pc:sldMk cId="4158917962" sldId="2147479822"/>
            <ac:spMk id="3" creationId="{6E9DC5A7-0BD2-0F86-B415-285D80E19398}"/>
          </ac:spMkLst>
        </pc:spChg>
        <pc:picChg chg="add mod">
          <ac:chgData name="David Mercier" userId="af55b25a-2530-45a7-8f11-488cc3cd8e58" providerId="ADAL" clId="{CC484153-5FE4-4013-9A0C-D71936C5856E}" dt="2025-09-11T15:40:18.450" v="7615" actId="1076"/>
          <ac:picMkLst>
            <pc:docMk/>
            <pc:sldMk cId="4158917962" sldId="2147479822"/>
            <ac:picMk id="4" creationId="{6BE97630-1082-8303-FC9F-E817891A399A}"/>
          </ac:picMkLst>
        </pc:picChg>
      </pc:sldChg>
      <pc:sldChg chg="modSp new mod">
        <pc:chgData name="David Mercier" userId="af55b25a-2530-45a7-8f11-488cc3cd8e58" providerId="ADAL" clId="{CC484153-5FE4-4013-9A0C-D71936C5856E}" dt="2025-09-10T06:22:03.429" v="1050" actId="20577"/>
        <pc:sldMkLst>
          <pc:docMk/>
          <pc:sldMk cId="1054852620" sldId="2147479823"/>
        </pc:sldMkLst>
        <pc:spChg chg="mod">
          <ac:chgData name="David Mercier" userId="af55b25a-2530-45a7-8f11-488cc3cd8e58" providerId="ADAL" clId="{CC484153-5FE4-4013-9A0C-D71936C5856E}" dt="2025-09-10T06:21:45.317" v="967" actId="5793"/>
          <ac:spMkLst>
            <pc:docMk/>
            <pc:sldMk cId="1054852620" sldId="2147479823"/>
            <ac:spMk id="2" creationId="{0ABCC4EF-9C28-FFBD-006E-332B64643899}"/>
          </ac:spMkLst>
        </pc:spChg>
        <pc:spChg chg="mod">
          <ac:chgData name="David Mercier" userId="af55b25a-2530-45a7-8f11-488cc3cd8e58" providerId="ADAL" clId="{CC484153-5FE4-4013-9A0C-D71936C5856E}" dt="2025-09-10T06:22:03.429" v="1050" actId="20577"/>
          <ac:spMkLst>
            <pc:docMk/>
            <pc:sldMk cId="1054852620" sldId="2147479823"/>
            <ac:spMk id="3" creationId="{FD44854E-CAAA-537B-E49A-420AAF50B00D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10:12:23.925" v="4202" actId="20577"/>
        <pc:sldMkLst>
          <pc:docMk/>
          <pc:sldMk cId="809687732" sldId="2147479824"/>
        </pc:sldMkLst>
        <pc:spChg chg="mod">
          <ac:chgData name="David Mercier" userId="af55b25a-2530-45a7-8f11-488cc3cd8e58" providerId="ADAL" clId="{CC484153-5FE4-4013-9A0C-D71936C5856E}" dt="2025-09-11T10:12:23.925" v="4202" actId="20577"/>
          <ac:spMkLst>
            <pc:docMk/>
            <pc:sldMk cId="809687732" sldId="2147479824"/>
            <ac:spMk id="2" creationId="{D47F1836-6316-4146-4BC1-B8BE0A517C42}"/>
          </ac:spMkLst>
        </pc:spChg>
        <pc:picChg chg="add mod">
          <ac:chgData name="David Mercier" userId="af55b25a-2530-45a7-8f11-488cc3cd8e58" providerId="ADAL" clId="{CC484153-5FE4-4013-9A0C-D71936C5856E}" dt="2025-09-11T10:12:00.373" v="4122" actId="1076"/>
          <ac:picMkLst>
            <pc:docMk/>
            <pc:sldMk cId="809687732" sldId="2147479824"/>
            <ac:picMk id="7" creationId="{5EE71D08-457C-0C39-AED2-D2E6E81012E0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5:15:15.904" v="7411" actId="20577"/>
        <pc:sldMkLst>
          <pc:docMk/>
          <pc:sldMk cId="1735762444" sldId="2147479825"/>
        </pc:sldMkLst>
        <pc:spChg chg="mod">
          <ac:chgData name="David Mercier" userId="af55b25a-2530-45a7-8f11-488cc3cd8e58" providerId="ADAL" clId="{CC484153-5FE4-4013-9A0C-D71936C5856E}" dt="2025-09-11T12:42:26.689" v="6133" actId="20577"/>
          <ac:spMkLst>
            <pc:docMk/>
            <pc:sldMk cId="1735762444" sldId="2147479825"/>
            <ac:spMk id="2" creationId="{C40739FD-5E8F-7D09-86FB-875DBB6B0EF5}"/>
          </ac:spMkLst>
        </pc:spChg>
        <pc:spChg chg="mod">
          <ac:chgData name="David Mercier" userId="af55b25a-2530-45a7-8f11-488cc3cd8e58" providerId="ADAL" clId="{CC484153-5FE4-4013-9A0C-D71936C5856E}" dt="2025-09-11T15:15:15.904" v="7411" actId="20577"/>
          <ac:spMkLst>
            <pc:docMk/>
            <pc:sldMk cId="1735762444" sldId="2147479825"/>
            <ac:spMk id="3" creationId="{6BDD0599-9915-1B1C-00D9-76CE792BF218}"/>
          </ac:spMkLst>
        </pc:spChg>
        <pc:picChg chg="add mod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6" creationId="{109A4F2D-AD3B-1C91-EE57-D0E522591E21}"/>
          </ac:picMkLst>
        </pc:picChg>
        <pc:picChg chg="add mod modCrop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10" creationId="{CAFF2624-4C5E-DFEB-9335-9BEF43BDB489}"/>
          </ac:picMkLst>
        </pc:picChg>
        <pc:picChg chg="add mod or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4" creationId="{4E4B2237-401E-4A4A-DB2F-167AC79EED95}"/>
          </ac:picMkLst>
        </pc:picChg>
        <pc:picChg chg="add mo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6" creationId="{33B7050A-ADD3-BB70-86A4-5620926C1BA5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2:42:29.056" v="6134" actId="20577"/>
        <pc:sldMkLst>
          <pc:docMk/>
          <pc:sldMk cId="2065029907" sldId="2147479826"/>
        </pc:sldMkLst>
        <pc:spChg chg="mod">
          <ac:chgData name="David Mercier" userId="af55b25a-2530-45a7-8f11-488cc3cd8e58" providerId="ADAL" clId="{CC484153-5FE4-4013-9A0C-D71936C5856E}" dt="2025-09-11T12:42:29.056" v="6134" actId="20577"/>
          <ac:spMkLst>
            <pc:docMk/>
            <pc:sldMk cId="2065029907" sldId="2147479826"/>
            <ac:spMk id="2" creationId="{45F97994-0948-DA08-22A1-ADB6F9288F2D}"/>
          </ac:spMkLst>
        </pc:spChg>
        <pc:spChg chg="mod">
          <ac:chgData name="David Mercier" userId="af55b25a-2530-45a7-8f11-488cc3cd8e58" providerId="ADAL" clId="{CC484153-5FE4-4013-9A0C-D71936C5856E}" dt="2025-09-11T12:37:05.992" v="5686" actId="6549"/>
          <ac:spMkLst>
            <pc:docMk/>
            <pc:sldMk cId="2065029907" sldId="2147479826"/>
            <ac:spMk id="3" creationId="{C6C338B1-75E5-74AC-108C-5CD025AD9861}"/>
          </ac:spMkLst>
        </pc:spChg>
        <pc:spChg chg="add mod">
          <ac:chgData name="David Mercier" userId="af55b25a-2530-45a7-8f11-488cc3cd8e58" providerId="ADAL" clId="{CC484153-5FE4-4013-9A0C-D71936C5856E}" dt="2025-09-11T10:11:23.419" v="4111" actId="1076"/>
          <ac:spMkLst>
            <pc:docMk/>
            <pc:sldMk cId="2065029907" sldId="2147479826"/>
            <ac:spMk id="12" creationId="{CC52B56C-F7B4-FB66-6A9F-A7A7E52B5067}"/>
          </ac:spMkLst>
        </pc:sp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8" creationId="{1B013D4D-006E-B843-C340-97707DD586F5}"/>
          </ac:picMkLst>
        </pc:pic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1" creationId="{23DC3A7A-45CF-6CF5-B77C-885AD8729806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14" creationId="{53EB5FA5-8315-C5E3-0EF5-0E47F175FB4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6" creationId="{EB3A258C-986C-E970-7496-160AA8945DEC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21" creationId="{2225A34F-D20A-6FEF-E681-CBE15298110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23" creationId="{025C124B-99C9-5630-8C30-843B31BDDE74}"/>
          </ac:picMkLst>
        </pc:picChg>
      </pc:sldChg>
      <pc:sldChg chg="add del">
        <pc:chgData name="David Mercier" userId="af55b25a-2530-45a7-8f11-488cc3cd8e58" providerId="ADAL" clId="{CC484153-5FE4-4013-9A0C-D71936C5856E}" dt="2025-09-11T09:52:55.535" v="3997" actId="47"/>
        <pc:sldMkLst>
          <pc:docMk/>
          <pc:sldMk cId="213129638" sldId="2147479827"/>
        </pc:sldMkLst>
      </pc:sldChg>
      <pc:sldChg chg="addSp modSp new mod">
        <pc:chgData name="David Mercier" userId="af55b25a-2530-45a7-8f11-488cc3cd8e58" providerId="ADAL" clId="{CC484153-5FE4-4013-9A0C-D71936C5856E}" dt="2025-09-11T13:16:36.049" v="7197" actId="20577"/>
        <pc:sldMkLst>
          <pc:docMk/>
          <pc:sldMk cId="3109126959" sldId="2147479827"/>
        </pc:sldMkLst>
        <pc:spChg chg="mod">
          <ac:chgData name="David Mercier" userId="af55b25a-2530-45a7-8f11-488cc3cd8e58" providerId="ADAL" clId="{CC484153-5FE4-4013-9A0C-D71936C5856E}" dt="2025-09-11T12:42:30.541" v="6135" actId="20577"/>
          <ac:spMkLst>
            <pc:docMk/>
            <pc:sldMk cId="3109126959" sldId="2147479827"/>
            <ac:spMk id="2" creationId="{84C9165D-2053-A551-26D1-ED4FA4B09B4B}"/>
          </ac:spMkLst>
        </pc:spChg>
        <pc:spChg chg="mod">
          <ac:chgData name="David Mercier" userId="af55b25a-2530-45a7-8f11-488cc3cd8e58" providerId="ADAL" clId="{CC484153-5FE4-4013-9A0C-D71936C5856E}" dt="2025-09-11T13:16:36.049" v="7197" actId="20577"/>
          <ac:spMkLst>
            <pc:docMk/>
            <pc:sldMk cId="3109126959" sldId="2147479827"/>
            <ac:spMk id="3" creationId="{6964EDAD-8060-6DE7-8390-62924E265A36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5" creationId="{98BFC729-9763-17D3-BC09-D04603B28D13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6" creationId="{9276CFDA-9856-D52A-D399-BDC40B60E8AA}"/>
          </ac:spMkLst>
        </pc:sp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4" creationId="{EB10BF19-3500-AEF7-9941-30BBA7CD940A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8" creationId="{903B8329-EB3A-3C1F-DCE7-7AF2E7C58CD9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10" creationId="{DDDEACDE-BF6D-7177-EB34-E06229CD233D}"/>
          </ac:picMkLst>
        </pc:picChg>
      </pc:sldChg>
      <pc:sldChg chg="new del">
        <pc:chgData name="David Mercier" userId="af55b25a-2530-45a7-8f11-488cc3cd8e58" providerId="ADAL" clId="{CC484153-5FE4-4013-9A0C-D71936C5856E}" dt="2025-09-11T09:49:24.337" v="3752" actId="680"/>
        <pc:sldMkLst>
          <pc:docMk/>
          <pc:sldMk cId="305460082" sldId="2147479828"/>
        </pc:sldMkLst>
      </pc:sldChg>
      <pc:sldChg chg="delSp modSp add mod chgLayout">
        <pc:chgData name="David Mercier" userId="af55b25a-2530-45a7-8f11-488cc3cd8e58" providerId="ADAL" clId="{CC484153-5FE4-4013-9A0C-D71936C5856E}" dt="2025-09-11T10:13:48.547" v="4221" actId="1076"/>
        <pc:sldMkLst>
          <pc:docMk/>
          <pc:sldMk cId="592001896" sldId="2147479828"/>
        </pc:sldMkLst>
        <pc:spChg chg="mod ord">
          <ac:chgData name="David Mercier" userId="af55b25a-2530-45a7-8f11-488cc3cd8e58" providerId="ADAL" clId="{CC484153-5FE4-4013-9A0C-D71936C5856E}" dt="2025-09-11T10:13:48.547" v="4221" actId="1076"/>
          <ac:spMkLst>
            <pc:docMk/>
            <pc:sldMk cId="592001896" sldId="2147479828"/>
            <ac:spMk id="2" creationId="{A1D0C2C4-C646-CEA4-37C9-30DA969847BF}"/>
          </ac:spMkLst>
        </pc:spChg>
      </pc:sldChg>
      <pc:sldChg chg="addSp delSp modSp add mod">
        <pc:chgData name="David Mercier" userId="af55b25a-2530-45a7-8f11-488cc3cd8e58" providerId="ADAL" clId="{CC484153-5FE4-4013-9A0C-D71936C5856E}" dt="2025-09-11T13:18:45.296" v="7202" actId="20577"/>
        <pc:sldMkLst>
          <pc:docMk/>
          <pc:sldMk cId="797974207" sldId="2147479829"/>
        </pc:sldMkLst>
        <pc:spChg chg="mod">
          <ac:chgData name="David Mercier" userId="af55b25a-2530-45a7-8f11-488cc3cd8e58" providerId="ADAL" clId="{CC484153-5FE4-4013-9A0C-D71936C5856E}" dt="2025-09-11T12:42:37.978" v="6138" actId="20577"/>
          <ac:spMkLst>
            <pc:docMk/>
            <pc:sldMk cId="797974207" sldId="2147479829"/>
            <ac:spMk id="2" creationId="{5A7E6CC8-1581-A881-896A-1ECB6FA93BE8}"/>
          </ac:spMkLst>
        </pc:spChg>
        <pc:spChg chg="mod">
          <ac:chgData name="David Mercier" userId="af55b25a-2530-45a7-8f11-488cc3cd8e58" providerId="ADAL" clId="{CC484153-5FE4-4013-9A0C-D71936C5856E}" dt="2025-09-11T13:18:45.296" v="7202" actId="20577"/>
          <ac:spMkLst>
            <pc:docMk/>
            <pc:sldMk cId="797974207" sldId="2147479829"/>
            <ac:spMk id="3" creationId="{AA0BE306-DE29-E0AD-605F-FC507BDEB6CD}"/>
          </ac:spMkLst>
        </pc:sp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9" creationId="{2687E6D6-B99B-2C02-79AC-EB95E93E2ECD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1" creationId="{9F37B0F0-78B9-8040-D938-B247500F09A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3" creationId="{60406202-8C63-39DF-E50E-2D27B59AD216}"/>
          </ac:picMkLst>
        </pc:picChg>
      </pc:sldChg>
      <pc:sldChg chg="new del">
        <pc:chgData name="David Mercier" userId="af55b25a-2530-45a7-8f11-488cc3cd8e58" providerId="ADAL" clId="{CC484153-5FE4-4013-9A0C-D71936C5856E}" dt="2025-09-12T14:19:55.665" v="7618" actId="47"/>
        <pc:sldMkLst>
          <pc:docMk/>
          <pc:sldMk cId="166101470" sldId="2147479830"/>
        </pc:sldMkLst>
      </pc:sldChg>
      <pc:sldChg chg="addSp modSp new mod">
        <pc:chgData name="David Mercier" userId="af55b25a-2530-45a7-8f11-488cc3cd8e58" providerId="ADAL" clId="{CC484153-5FE4-4013-9A0C-D71936C5856E}" dt="2025-09-21T19:53:19.731" v="9158" actId="20577"/>
        <pc:sldMkLst>
          <pc:docMk/>
          <pc:sldMk cId="1490961318" sldId="2147479830"/>
        </pc:sldMkLst>
        <pc:spChg chg="mod">
          <ac:chgData name="David Mercier" userId="af55b25a-2530-45a7-8f11-488cc3cd8e58" providerId="ADAL" clId="{CC484153-5FE4-4013-9A0C-D71936C5856E}" dt="2025-09-18T06:28:23.227" v="8865" actId="20577"/>
          <ac:spMkLst>
            <pc:docMk/>
            <pc:sldMk cId="1490961318" sldId="2147479830"/>
            <ac:spMk id="2" creationId="{94973F64-D3AD-9F78-9FC1-C9EEE69458F0}"/>
          </ac:spMkLst>
        </pc:spChg>
        <pc:spChg chg="mod">
          <ac:chgData name="David Mercier" userId="af55b25a-2530-45a7-8f11-488cc3cd8e58" providerId="ADAL" clId="{CC484153-5FE4-4013-9A0C-D71936C5856E}" dt="2025-09-21T19:53:19.731" v="9158" actId="20577"/>
          <ac:spMkLst>
            <pc:docMk/>
            <pc:sldMk cId="1490961318" sldId="2147479830"/>
            <ac:spMk id="3" creationId="{A8AA470B-B798-C7DD-696D-6A00A13D0DCE}"/>
          </ac:spMkLst>
        </pc:spChg>
        <pc:picChg chg="add mod">
          <ac:chgData name="David Mercier" userId="af55b25a-2530-45a7-8f11-488cc3cd8e58" providerId="ADAL" clId="{CC484153-5FE4-4013-9A0C-D71936C5856E}" dt="2025-09-18T06:29:42.117" v="8939" actId="1076"/>
          <ac:picMkLst>
            <pc:docMk/>
            <pc:sldMk cId="1490961318" sldId="2147479830"/>
            <ac:picMk id="5" creationId="{1EE812B3-B619-474D-4949-7853CEFD0259}"/>
          </ac:picMkLst>
        </pc:picChg>
        <pc:picChg chg="add mod">
          <ac:chgData name="David Mercier" userId="af55b25a-2530-45a7-8f11-488cc3cd8e58" providerId="ADAL" clId="{CC484153-5FE4-4013-9A0C-D71936C5856E}" dt="2025-09-18T06:31:06.649" v="9085" actId="1076"/>
          <ac:picMkLst>
            <pc:docMk/>
            <pc:sldMk cId="1490961318" sldId="2147479830"/>
            <ac:picMk id="7" creationId="{79CD154F-7F8F-60BB-D1CC-943311226534}"/>
          </ac:picMkLst>
        </pc:picChg>
        <pc:picChg chg="add mod">
          <ac:chgData name="David Mercier" userId="af55b25a-2530-45a7-8f11-488cc3cd8e58" providerId="ADAL" clId="{CC484153-5FE4-4013-9A0C-D71936C5856E}" dt="2025-09-18T06:31:09.759" v="9086" actId="1076"/>
          <ac:picMkLst>
            <pc:docMk/>
            <pc:sldMk cId="1490961318" sldId="2147479830"/>
            <ac:picMk id="9" creationId="{0BBB5FB4-2802-6B11-2249-2E93C56BD474}"/>
          </ac:picMkLst>
        </pc:picChg>
        <pc:picChg chg="add mod">
          <ac:chgData name="David Mercier" userId="af55b25a-2530-45a7-8f11-488cc3cd8e58" providerId="ADAL" clId="{CC484153-5FE4-4013-9A0C-D71936C5856E}" dt="2025-09-18T06:31:22.605" v="9093" actId="1076"/>
          <ac:picMkLst>
            <pc:docMk/>
            <pc:sldMk cId="1490961318" sldId="2147479830"/>
            <ac:picMk id="11" creationId="{9B242A44-FC19-BB44-C8BE-CA954C16B487}"/>
          </ac:picMkLst>
        </pc:picChg>
        <pc:picChg chg="add mod">
          <ac:chgData name="David Mercier" userId="af55b25a-2530-45a7-8f11-488cc3cd8e58" providerId="ADAL" clId="{CC484153-5FE4-4013-9A0C-D71936C5856E}" dt="2025-09-18T06:31:40.600" v="9096" actId="1076"/>
          <ac:picMkLst>
            <pc:docMk/>
            <pc:sldMk cId="1490961318" sldId="2147479830"/>
            <ac:picMk id="13" creationId="{5C115CB3-1B73-DB40-4A80-32478A616514}"/>
          </ac:picMkLst>
        </pc:picChg>
      </pc:sldChg>
      <pc:sldChg chg="addSp modSp new mod">
        <pc:chgData name="David Mercier" userId="af55b25a-2530-45a7-8f11-488cc3cd8e58" providerId="ADAL" clId="{CC484153-5FE4-4013-9A0C-D71936C5856E}" dt="2025-09-23T12:28:52.428" v="9383" actId="20577"/>
        <pc:sldMkLst>
          <pc:docMk/>
          <pc:sldMk cId="4290684611" sldId="2147479831"/>
        </pc:sldMkLst>
        <pc:spChg chg="mod">
          <ac:chgData name="David Mercier" userId="af55b25a-2530-45a7-8f11-488cc3cd8e58" providerId="ADAL" clId="{CC484153-5FE4-4013-9A0C-D71936C5856E}" dt="2025-09-23T12:28:52.428" v="9383" actId="20577"/>
          <ac:spMkLst>
            <pc:docMk/>
            <pc:sldMk cId="4290684611" sldId="2147479831"/>
            <ac:spMk id="2" creationId="{CF5D33E3-9DA6-672B-58E5-009D0A67D172}"/>
          </ac:spMkLst>
        </pc:spChg>
        <pc:spChg chg="mod">
          <ac:chgData name="David Mercier" userId="af55b25a-2530-45a7-8f11-488cc3cd8e58" providerId="ADAL" clId="{CC484153-5FE4-4013-9A0C-D71936C5856E}" dt="2025-09-23T12:27:28.733" v="9381" actId="13926"/>
          <ac:spMkLst>
            <pc:docMk/>
            <pc:sldMk cId="4290684611" sldId="2147479831"/>
            <ac:spMk id="3" creationId="{BECB1F9E-E443-6CE8-CB29-43D4DA5A146A}"/>
          </ac:spMkLst>
        </pc:spChg>
        <pc:spChg chg="add">
          <ac:chgData name="David Mercier" userId="af55b25a-2530-45a7-8f11-488cc3cd8e58" providerId="ADAL" clId="{CC484153-5FE4-4013-9A0C-D71936C5856E}" dt="2025-09-23T12:26:40.751" v="9370"/>
          <ac:spMkLst>
            <pc:docMk/>
            <pc:sldMk cId="4290684611" sldId="2147479831"/>
            <ac:spMk id="4" creationId="{D10F731A-A3CA-272D-4456-E05A9244FA16}"/>
          </ac:spMkLst>
        </pc:spChg>
        <pc:spChg chg="add">
          <ac:chgData name="David Mercier" userId="af55b25a-2530-45a7-8f11-488cc3cd8e58" providerId="ADAL" clId="{CC484153-5FE4-4013-9A0C-D71936C5856E}" dt="2025-09-23T12:26:40.751" v="9370"/>
          <ac:spMkLst>
            <pc:docMk/>
            <pc:sldMk cId="4290684611" sldId="2147479831"/>
            <ac:spMk id="5" creationId="{776DF407-4A46-07D3-7404-2DA8042BB834}"/>
          </ac:spMkLst>
        </pc:spChg>
        <pc:spChg chg="add">
          <ac:chgData name="David Mercier" userId="af55b25a-2530-45a7-8f11-488cc3cd8e58" providerId="ADAL" clId="{CC484153-5FE4-4013-9A0C-D71936C5856E}" dt="2025-09-23T12:26:40.751" v="9370"/>
          <ac:spMkLst>
            <pc:docMk/>
            <pc:sldMk cId="4290684611" sldId="2147479831"/>
            <ac:spMk id="6" creationId="{9CFEC9ED-E70E-7F2F-8443-06A39575EE9D}"/>
          </ac:spMkLst>
        </pc:spChg>
        <pc:spChg chg="add">
          <ac:chgData name="David Mercier" userId="af55b25a-2530-45a7-8f11-488cc3cd8e58" providerId="ADAL" clId="{CC484153-5FE4-4013-9A0C-D71936C5856E}" dt="2025-09-23T12:26:40.751" v="9370"/>
          <ac:spMkLst>
            <pc:docMk/>
            <pc:sldMk cId="4290684611" sldId="2147479831"/>
            <ac:spMk id="7" creationId="{AE51D669-2D88-6302-9996-3A624FC790B6}"/>
          </ac:spMkLst>
        </pc:spChg>
        <pc:spChg chg="add">
          <ac:chgData name="David Mercier" userId="af55b25a-2530-45a7-8f11-488cc3cd8e58" providerId="ADAL" clId="{CC484153-5FE4-4013-9A0C-D71936C5856E}" dt="2025-09-23T12:26:40.751" v="9370"/>
          <ac:spMkLst>
            <pc:docMk/>
            <pc:sldMk cId="4290684611" sldId="2147479831"/>
            <ac:spMk id="8" creationId="{1222B3AD-D18B-77A7-BE15-5A178465606C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23T12:31:48.099" v="9409" actId="1440"/>
        <pc:sldMkLst>
          <pc:docMk/>
          <pc:sldMk cId="1413799294" sldId="2147479832"/>
        </pc:sldMkLst>
        <pc:spChg chg="mod">
          <ac:chgData name="David Mercier" userId="af55b25a-2530-45a7-8f11-488cc3cd8e58" providerId="ADAL" clId="{CC484153-5FE4-4013-9A0C-D71936C5856E}" dt="2025-09-23T12:30:39.172" v="9396" actId="20577"/>
          <ac:spMkLst>
            <pc:docMk/>
            <pc:sldMk cId="1413799294" sldId="2147479832"/>
            <ac:spMk id="2" creationId="{1458B14D-9E90-0D45-CC7F-7A20631A19F5}"/>
          </ac:spMkLst>
        </pc:spChg>
        <pc:spChg chg="del mod">
          <ac:chgData name="David Mercier" userId="af55b25a-2530-45a7-8f11-488cc3cd8e58" providerId="ADAL" clId="{CC484153-5FE4-4013-9A0C-D71936C5856E}" dt="2025-09-23T12:31:04.792" v="9400" actId="478"/>
          <ac:spMkLst>
            <pc:docMk/>
            <pc:sldMk cId="1413799294" sldId="2147479832"/>
            <ac:spMk id="3" creationId="{40899DC9-0E0F-BA47-1996-CC979C444E43}"/>
          </ac:spMkLst>
        </pc:spChg>
        <pc:spChg chg="add del mod">
          <ac:chgData name="David Mercier" userId="af55b25a-2530-45a7-8f11-488cc3cd8e58" providerId="ADAL" clId="{CC484153-5FE4-4013-9A0C-D71936C5856E}" dt="2025-09-23T12:31:23.148" v="9402" actId="478"/>
          <ac:spMkLst>
            <pc:docMk/>
            <pc:sldMk cId="1413799294" sldId="2147479832"/>
            <ac:spMk id="5" creationId="{30469AFA-422F-D750-7D00-10F14A65BE8A}"/>
          </ac:spMkLst>
        </pc:spChg>
        <pc:spChg chg="add del">
          <ac:chgData name="David Mercier" userId="af55b25a-2530-45a7-8f11-488cc3cd8e58" providerId="ADAL" clId="{CC484153-5FE4-4013-9A0C-D71936C5856E}" dt="2025-09-23T12:31:24.708" v="9404" actId="22"/>
          <ac:spMkLst>
            <pc:docMk/>
            <pc:sldMk cId="1413799294" sldId="2147479832"/>
            <ac:spMk id="7" creationId="{A261A852-3E34-B603-E6F3-11312FE75C85}"/>
          </ac:spMkLst>
        </pc:spChg>
        <pc:picChg chg="add mod">
          <ac:chgData name="David Mercier" userId="af55b25a-2530-45a7-8f11-488cc3cd8e58" providerId="ADAL" clId="{CC484153-5FE4-4013-9A0C-D71936C5856E}" dt="2025-09-23T12:31:48.099" v="9409" actId="1440"/>
          <ac:picMkLst>
            <pc:docMk/>
            <pc:sldMk cId="1413799294" sldId="2147479832"/>
            <ac:picMk id="9" creationId="{64A90A7A-C612-7E34-47A8-8152099CBB0A}"/>
          </ac:picMkLst>
        </pc:picChg>
      </pc:sldChg>
    </pc:docChg>
  </pc:docChgLst>
  <pc:docChgLst>
    <pc:chgData name="David Mercier" userId="af55b25a-2530-45a7-8f11-488cc3cd8e58" providerId="ADAL" clId="{955B2808-4853-42D6-8FE8-ADEB2CC0FDBA}"/>
    <pc:docChg chg="undo custSel addSld modSld">
      <pc:chgData name="David Mercier" userId="af55b25a-2530-45a7-8f11-488cc3cd8e58" providerId="ADAL" clId="{955B2808-4853-42D6-8FE8-ADEB2CC0FDBA}" dt="2025-09-05T13:39:41.713" v="261" actId="20577"/>
      <pc:docMkLst>
        <pc:docMk/>
      </pc:docMkLst>
      <pc:sldChg chg="modSp">
        <pc:chgData name="David Mercier" userId="af55b25a-2530-45a7-8f11-488cc3cd8e58" providerId="ADAL" clId="{955B2808-4853-42D6-8FE8-ADEB2CC0FDBA}" dt="2025-09-05T13:34:46.337" v="2"/>
        <pc:sldMkLst>
          <pc:docMk/>
          <pc:sldMk cId="1257976820" sldId="2147479817"/>
        </pc:sldMkLst>
        <pc:spChg chg="mod">
          <ac:chgData name="David Mercier" userId="af55b25a-2530-45a7-8f11-488cc3cd8e58" providerId="ADAL" clId="{955B2808-4853-42D6-8FE8-ADEB2CC0FDBA}" dt="2025-09-05T13:34:46.337" v="2"/>
          <ac:spMkLst>
            <pc:docMk/>
            <pc:sldMk cId="1257976820" sldId="2147479817"/>
            <ac:spMk id="2" creationId="{A7004612-4F40-356E-8009-B44AC900DFCA}"/>
          </ac:spMkLst>
        </pc:spChg>
      </pc:sldChg>
      <pc:sldChg chg="modSp add mod">
        <pc:chgData name="David Mercier" userId="af55b25a-2530-45a7-8f11-488cc3cd8e58" providerId="ADAL" clId="{955B2808-4853-42D6-8FE8-ADEB2CC0FDBA}" dt="2025-09-05T13:39:41.713" v="261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955B2808-4853-42D6-8FE8-ADEB2CC0FDBA}" dt="2025-09-05T13:39:41.713" v="261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">
        <pc:chgData name="David Mercier" userId="af55b25a-2530-45a7-8f11-488cc3cd8e58" providerId="ADAL" clId="{955B2808-4853-42D6-8FE8-ADEB2CC0FDBA}" dt="2025-09-05T13:34:05.748" v="0"/>
        <pc:sldMkLst>
          <pc:docMk/>
          <pc:sldMk cId="3353574170" sldId="2147479819"/>
        </pc:sldMkLst>
      </pc:sldChg>
    </pc:docChg>
  </pc:docChgLst>
  <pc:docChgLst>
    <pc:chgData name="David Mercier" userId="af55b25a-2530-45a7-8f11-488cc3cd8e58" providerId="ADAL" clId="{1E3A3A95-755E-4100-BB2B-CF622F3B13D0}"/>
    <pc:docChg chg="custSel delSld modSld">
      <pc:chgData name="David Mercier" userId="af55b25a-2530-45a7-8f11-488cc3cd8e58" providerId="ADAL" clId="{1E3A3A95-755E-4100-BB2B-CF622F3B13D0}" dt="2025-09-02T08:36:05.112" v="15" actId="47"/>
      <pc:docMkLst>
        <pc:docMk/>
      </pc:docMkLst>
      <pc:sldChg chg="modSp mod">
        <pc:chgData name="David Mercier" userId="af55b25a-2530-45a7-8f11-488cc3cd8e58" providerId="ADAL" clId="{1E3A3A95-755E-4100-BB2B-CF622F3B13D0}" dt="2025-09-02T08:35:56.065" v="8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1E3A3A95-755E-4100-BB2B-CF622F3B13D0}" dt="2025-09-02T08:35:56.065" v="8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1E3A3A95-755E-4100-BB2B-CF622F3B13D0}" dt="2025-09-02T08:36:01.350" v="14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1E3A3A95-755E-4100-BB2B-CF622F3B13D0}" dt="2025-09-02T08:35:59.555" v="1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1E3A3A95-755E-4100-BB2B-CF622F3B13D0}" dt="2025-09-02T08:36:01.350" v="14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690831090" sldId="214747981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087921949" sldId="214747981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467681991" sldId="214747982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862943494" sldId="214747982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339441149" sldId="214747982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439345731" sldId="214747982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72852561" sldId="214747982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812478817" sldId="2147479825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535372899" sldId="2147479827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623300250" sldId="214747982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8394505" sldId="214747982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902866001" sldId="214747983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510800750" sldId="214747983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4174526" sldId="214747983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052423460" sldId="214747983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154545891" sldId="214747983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514119587" sldId="21474798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78A9435-DE5E-42CB-5A4D-B6DB1F16E283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2D82F-B692-0D35-B39A-DEC6E93ADD13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6604E1-2C77-0A4A-CDEB-BB686BEE9D3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1241454-46FC-F7D6-AA07-19E23D7F1C2F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02DA-DB3D-20F0-C33C-B8397C525086}"/>
                </a:ext>
              </a:extLst>
            </p:cNvPr>
            <p:cNvGrpSpPr/>
            <p:nvPr userDrawn="1"/>
          </p:nvGrpSpPr>
          <p:grpSpPr>
            <a:xfrm>
              <a:off x="4036617" y="914400"/>
              <a:ext cx="4118765" cy="2081263"/>
              <a:chOff x="4035787" y="2385311"/>
              <a:chExt cx="4118765" cy="2081263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C2B3B3-7F12-B094-8B74-F56E3DBB6FBD}"/>
                  </a:ext>
                </a:extLst>
              </p:cNvPr>
              <p:cNvSpPr/>
              <p:nvPr/>
            </p:nvSpPr>
            <p:spPr>
              <a:xfrm>
                <a:off x="5215411" y="3829278"/>
                <a:ext cx="299399" cy="513464"/>
              </a:xfrm>
              <a:custGeom>
                <a:avLst/>
                <a:gdLst>
                  <a:gd name="connsiteX0" fmla="*/ 204309 w 299399"/>
                  <a:gd name="connsiteY0" fmla="*/ 73433 h 513464"/>
                  <a:gd name="connsiteX1" fmla="*/ 151117 w 299399"/>
                  <a:gd name="connsiteY1" fmla="*/ 39105 h 513464"/>
                  <a:gd name="connsiteX2" fmla="*/ 97924 w 299399"/>
                  <a:gd name="connsiteY2" fmla="*/ 73433 h 513464"/>
                  <a:gd name="connsiteX3" fmla="*/ 97924 w 299399"/>
                  <a:gd name="connsiteY3" fmla="*/ 126625 h 513464"/>
                  <a:gd name="connsiteX4" fmla="*/ 118894 w 299399"/>
                  <a:gd name="connsiteY4" fmla="*/ 172167 h 513464"/>
                  <a:gd name="connsiteX5" fmla="*/ 265800 w 299399"/>
                  <a:gd name="connsiteY5" fmla="*/ 297982 h 513464"/>
                  <a:gd name="connsiteX6" fmla="*/ 299399 w 299399"/>
                  <a:gd name="connsiteY6" fmla="*/ 359514 h 513464"/>
                  <a:gd name="connsiteX7" fmla="*/ 299399 w 299399"/>
                  <a:gd name="connsiteY7" fmla="*/ 439303 h 513464"/>
                  <a:gd name="connsiteX8" fmla="*/ 151076 w 299399"/>
                  <a:gd name="connsiteY8" fmla="*/ 513464 h 513464"/>
                  <a:gd name="connsiteX9" fmla="*/ 0 w 299399"/>
                  <a:gd name="connsiteY9" fmla="*/ 439303 h 513464"/>
                  <a:gd name="connsiteX10" fmla="*/ 0 w 299399"/>
                  <a:gd name="connsiteY10" fmla="*/ 370039 h 513464"/>
                  <a:gd name="connsiteX11" fmla="*/ 92419 w 299399"/>
                  <a:gd name="connsiteY11" fmla="*/ 370039 h 513464"/>
                  <a:gd name="connsiteX12" fmla="*/ 92419 w 299399"/>
                  <a:gd name="connsiteY12" fmla="*/ 436469 h 513464"/>
                  <a:gd name="connsiteX13" fmla="*/ 151198 w 299399"/>
                  <a:gd name="connsiteY13" fmla="*/ 474278 h 513464"/>
                  <a:gd name="connsiteX14" fmla="*/ 207224 w 299399"/>
                  <a:gd name="connsiteY14" fmla="*/ 436469 h 513464"/>
                  <a:gd name="connsiteX15" fmla="*/ 207224 w 299399"/>
                  <a:gd name="connsiteY15" fmla="*/ 365748 h 513464"/>
                  <a:gd name="connsiteX16" fmla="*/ 180628 w 299399"/>
                  <a:gd name="connsiteY16" fmla="*/ 317454 h 513464"/>
                  <a:gd name="connsiteX17" fmla="*/ 44732 w 299399"/>
                  <a:gd name="connsiteY17" fmla="*/ 199370 h 513464"/>
                  <a:gd name="connsiteX18" fmla="*/ 5506 w 299399"/>
                  <a:gd name="connsiteY18" fmla="*/ 134964 h 513464"/>
                  <a:gd name="connsiteX19" fmla="*/ 5506 w 299399"/>
                  <a:gd name="connsiteY19" fmla="*/ 74162 h 513464"/>
                  <a:gd name="connsiteX20" fmla="*/ 151076 w 299399"/>
                  <a:gd name="connsiteY20" fmla="*/ 0 h 513464"/>
                  <a:gd name="connsiteX21" fmla="*/ 296647 w 299399"/>
                  <a:gd name="connsiteY21" fmla="*/ 70721 h 513464"/>
                  <a:gd name="connsiteX22" fmla="*/ 296647 w 299399"/>
                  <a:gd name="connsiteY22" fmla="*/ 135126 h 513464"/>
                  <a:gd name="connsiteX23" fmla="*/ 204350 w 299399"/>
                  <a:gd name="connsiteY23" fmla="*/ 135126 h 513464"/>
                  <a:gd name="connsiteX24" fmla="*/ 204350 w 299399"/>
                  <a:gd name="connsiteY24" fmla="*/ 73474 h 513464"/>
                  <a:gd name="connsiteX25" fmla="*/ 204228 w 299399"/>
                  <a:gd name="connsiteY25" fmla="*/ 73474 h 51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399" h="513464">
                    <a:moveTo>
                      <a:pt x="204309" y="73433"/>
                    </a:moveTo>
                    <a:cubicBezTo>
                      <a:pt x="204309" y="53881"/>
                      <a:pt x="194513" y="39105"/>
                      <a:pt x="151117" y="39105"/>
                    </a:cubicBezTo>
                    <a:cubicBezTo>
                      <a:pt x="107721" y="39105"/>
                      <a:pt x="97924" y="53759"/>
                      <a:pt x="97924" y="73433"/>
                    </a:cubicBezTo>
                    <a:lnTo>
                      <a:pt x="97924" y="126625"/>
                    </a:lnTo>
                    <a:cubicBezTo>
                      <a:pt x="97924" y="142737"/>
                      <a:pt x="103511" y="158808"/>
                      <a:pt x="118894" y="172167"/>
                    </a:cubicBezTo>
                    <a:lnTo>
                      <a:pt x="265800" y="297982"/>
                    </a:lnTo>
                    <a:cubicBezTo>
                      <a:pt x="286769" y="315511"/>
                      <a:pt x="299399" y="337209"/>
                      <a:pt x="299399" y="359514"/>
                    </a:cubicBezTo>
                    <a:lnTo>
                      <a:pt x="299399" y="439303"/>
                    </a:lnTo>
                    <a:cubicBezTo>
                      <a:pt x="299399" y="486868"/>
                      <a:pt x="243454" y="513464"/>
                      <a:pt x="151076" y="513464"/>
                    </a:cubicBezTo>
                    <a:cubicBezTo>
                      <a:pt x="48901" y="513464"/>
                      <a:pt x="0" y="490430"/>
                      <a:pt x="0" y="439303"/>
                    </a:cubicBezTo>
                    <a:lnTo>
                      <a:pt x="0" y="370039"/>
                    </a:lnTo>
                    <a:lnTo>
                      <a:pt x="92419" y="370039"/>
                    </a:lnTo>
                    <a:lnTo>
                      <a:pt x="92419" y="436469"/>
                    </a:lnTo>
                    <a:cubicBezTo>
                      <a:pt x="92419" y="460312"/>
                      <a:pt x="110635" y="474278"/>
                      <a:pt x="151198" y="474278"/>
                    </a:cubicBezTo>
                    <a:cubicBezTo>
                      <a:pt x="189007" y="474278"/>
                      <a:pt x="207224" y="460312"/>
                      <a:pt x="207224" y="436469"/>
                    </a:cubicBezTo>
                    <a:lnTo>
                      <a:pt x="207224" y="365748"/>
                    </a:lnTo>
                    <a:cubicBezTo>
                      <a:pt x="207224" y="348220"/>
                      <a:pt x="200180" y="334982"/>
                      <a:pt x="180628" y="317454"/>
                    </a:cubicBezTo>
                    <a:lnTo>
                      <a:pt x="44732" y="199370"/>
                    </a:lnTo>
                    <a:cubicBezTo>
                      <a:pt x="19553" y="177672"/>
                      <a:pt x="5506" y="160872"/>
                      <a:pt x="5506" y="134964"/>
                    </a:cubicBezTo>
                    <a:lnTo>
                      <a:pt x="5506" y="74162"/>
                    </a:lnTo>
                    <a:cubicBezTo>
                      <a:pt x="5506" y="24451"/>
                      <a:pt x="57241" y="0"/>
                      <a:pt x="151076" y="0"/>
                    </a:cubicBezTo>
                    <a:cubicBezTo>
                      <a:pt x="254668" y="0"/>
                      <a:pt x="296647" y="24572"/>
                      <a:pt x="296647" y="70721"/>
                    </a:cubicBezTo>
                    <a:lnTo>
                      <a:pt x="296647" y="135126"/>
                    </a:lnTo>
                    <a:lnTo>
                      <a:pt x="204350" y="135126"/>
                    </a:lnTo>
                    <a:lnTo>
                      <a:pt x="204350" y="73474"/>
                    </a:lnTo>
                    <a:lnTo>
                      <a:pt x="204228" y="7347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F10A619-EE8A-910C-D870-EF9D89AEE33A}"/>
                  </a:ext>
                </a:extLst>
              </p:cNvPr>
              <p:cNvSpPr/>
              <p:nvPr/>
            </p:nvSpPr>
            <p:spPr>
              <a:xfrm>
                <a:off x="6310307" y="3828023"/>
                <a:ext cx="324700" cy="513545"/>
              </a:xfrm>
              <a:custGeom>
                <a:avLst/>
                <a:gdLst>
                  <a:gd name="connsiteX0" fmla="*/ 121 w 324700"/>
                  <a:gd name="connsiteY0" fmla="*/ 85375 h 513545"/>
                  <a:gd name="connsiteX1" fmla="*/ 162411 w 324700"/>
                  <a:gd name="connsiteY1" fmla="*/ 0 h 513545"/>
                  <a:gd name="connsiteX2" fmla="*/ 324700 w 324700"/>
                  <a:gd name="connsiteY2" fmla="*/ 85375 h 513545"/>
                  <a:gd name="connsiteX3" fmla="*/ 324700 w 324700"/>
                  <a:gd name="connsiteY3" fmla="*/ 428170 h 513545"/>
                  <a:gd name="connsiteX4" fmla="*/ 162411 w 324700"/>
                  <a:gd name="connsiteY4" fmla="*/ 513545 h 513545"/>
                  <a:gd name="connsiteX5" fmla="*/ 0 w 324700"/>
                  <a:gd name="connsiteY5" fmla="*/ 428170 h 513545"/>
                  <a:gd name="connsiteX6" fmla="*/ 121 w 324700"/>
                  <a:gd name="connsiteY6" fmla="*/ 85375 h 513545"/>
                  <a:gd name="connsiteX7" fmla="*/ 92419 w 324700"/>
                  <a:gd name="connsiteY7" fmla="*/ 426875 h 513545"/>
                  <a:gd name="connsiteX8" fmla="*/ 162411 w 324700"/>
                  <a:gd name="connsiteY8" fmla="*/ 474440 h 513545"/>
                  <a:gd name="connsiteX9" fmla="*/ 232403 w 324700"/>
                  <a:gd name="connsiteY9" fmla="*/ 426875 h 513545"/>
                  <a:gd name="connsiteX10" fmla="*/ 232403 w 324700"/>
                  <a:gd name="connsiteY10" fmla="*/ 86792 h 513545"/>
                  <a:gd name="connsiteX11" fmla="*/ 162411 w 324700"/>
                  <a:gd name="connsiteY11" fmla="*/ 39226 h 513545"/>
                  <a:gd name="connsiteX12" fmla="*/ 92419 w 324700"/>
                  <a:gd name="connsiteY12" fmla="*/ 86792 h 513545"/>
                  <a:gd name="connsiteX13" fmla="*/ 92419 w 324700"/>
                  <a:gd name="connsiteY13" fmla="*/ 426875 h 51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700" h="513545">
                    <a:moveTo>
                      <a:pt x="121" y="85375"/>
                    </a:moveTo>
                    <a:cubicBezTo>
                      <a:pt x="121" y="35745"/>
                      <a:pt x="37931" y="0"/>
                      <a:pt x="162411" y="0"/>
                    </a:cubicBezTo>
                    <a:cubicBezTo>
                      <a:pt x="286891" y="0"/>
                      <a:pt x="324700" y="35664"/>
                      <a:pt x="324700" y="85375"/>
                    </a:cubicBezTo>
                    <a:lnTo>
                      <a:pt x="324700" y="428170"/>
                    </a:lnTo>
                    <a:cubicBezTo>
                      <a:pt x="324700" y="477881"/>
                      <a:pt x="286891" y="513545"/>
                      <a:pt x="162411" y="513545"/>
                    </a:cubicBezTo>
                    <a:cubicBezTo>
                      <a:pt x="37931" y="513545"/>
                      <a:pt x="0" y="477881"/>
                      <a:pt x="0" y="428170"/>
                    </a:cubicBezTo>
                    <a:lnTo>
                      <a:pt x="121" y="85375"/>
                    </a:lnTo>
                    <a:close/>
                    <a:moveTo>
                      <a:pt x="92419" y="426875"/>
                    </a:moveTo>
                    <a:cubicBezTo>
                      <a:pt x="92419" y="454888"/>
                      <a:pt x="103632" y="474440"/>
                      <a:pt x="162411" y="474440"/>
                    </a:cubicBezTo>
                    <a:cubicBezTo>
                      <a:pt x="221189" y="474440"/>
                      <a:pt x="232403" y="454888"/>
                      <a:pt x="232403" y="426875"/>
                    </a:cubicBezTo>
                    <a:lnTo>
                      <a:pt x="232403" y="86792"/>
                    </a:lnTo>
                    <a:cubicBezTo>
                      <a:pt x="232403" y="58779"/>
                      <a:pt x="221189" y="39226"/>
                      <a:pt x="162411" y="39226"/>
                    </a:cubicBezTo>
                    <a:cubicBezTo>
                      <a:pt x="103632" y="39226"/>
                      <a:pt x="92419" y="58779"/>
                      <a:pt x="92419" y="86792"/>
                    </a:cubicBezTo>
                    <a:lnTo>
                      <a:pt x="92419" y="42687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9D7C250-759E-D7EB-5DE4-87B369551245}"/>
                  </a:ext>
                </a:extLst>
              </p:cNvPr>
              <p:cNvSpPr/>
              <p:nvPr/>
            </p:nvSpPr>
            <p:spPr>
              <a:xfrm>
                <a:off x="6685892" y="3832314"/>
                <a:ext cx="301099" cy="505327"/>
              </a:xfrm>
              <a:custGeom>
                <a:avLst/>
                <a:gdLst>
                  <a:gd name="connsiteX0" fmla="*/ 162 w 301099"/>
                  <a:gd name="connsiteY0" fmla="*/ 0 h 505327"/>
                  <a:gd name="connsiteX1" fmla="*/ 147149 w 301099"/>
                  <a:gd name="connsiteY1" fmla="*/ 0 h 505327"/>
                  <a:gd name="connsiteX2" fmla="*/ 301100 w 301099"/>
                  <a:gd name="connsiteY2" fmla="*/ 77036 h 505327"/>
                  <a:gd name="connsiteX3" fmla="*/ 300978 w 301099"/>
                  <a:gd name="connsiteY3" fmla="*/ 200908 h 505327"/>
                  <a:gd name="connsiteX4" fmla="*/ 147028 w 301099"/>
                  <a:gd name="connsiteY4" fmla="*/ 277944 h 505327"/>
                  <a:gd name="connsiteX5" fmla="*/ 92419 w 301099"/>
                  <a:gd name="connsiteY5" fmla="*/ 277944 h 505327"/>
                  <a:gd name="connsiteX6" fmla="*/ 92419 w 301099"/>
                  <a:gd name="connsiteY6" fmla="*/ 505328 h 505327"/>
                  <a:gd name="connsiteX7" fmla="*/ 0 w 301099"/>
                  <a:gd name="connsiteY7" fmla="*/ 505328 h 505327"/>
                  <a:gd name="connsiteX8" fmla="*/ 0 w 301099"/>
                  <a:gd name="connsiteY8" fmla="*/ 41 h 505327"/>
                  <a:gd name="connsiteX9" fmla="*/ 122 w 301099"/>
                  <a:gd name="connsiteY9" fmla="*/ 41 h 505327"/>
                  <a:gd name="connsiteX10" fmla="*/ 137394 w 301099"/>
                  <a:gd name="connsiteY10" fmla="*/ 238597 h 505327"/>
                  <a:gd name="connsiteX11" fmla="*/ 208722 w 301099"/>
                  <a:gd name="connsiteY11" fmla="*/ 207102 h 505327"/>
                  <a:gd name="connsiteX12" fmla="*/ 208722 w 301099"/>
                  <a:gd name="connsiteY12" fmla="*/ 70680 h 505327"/>
                  <a:gd name="connsiteX13" fmla="*/ 137394 w 301099"/>
                  <a:gd name="connsiteY13" fmla="*/ 39186 h 505327"/>
                  <a:gd name="connsiteX14" fmla="*/ 92581 w 301099"/>
                  <a:gd name="connsiteY14" fmla="*/ 39186 h 505327"/>
                  <a:gd name="connsiteX15" fmla="*/ 92581 w 301099"/>
                  <a:gd name="connsiteY15" fmla="*/ 238556 h 505327"/>
                  <a:gd name="connsiteX16" fmla="*/ 137394 w 301099"/>
                  <a:gd name="connsiteY16" fmla="*/ 238556 h 505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1099" h="505327">
                    <a:moveTo>
                      <a:pt x="162" y="0"/>
                    </a:moveTo>
                    <a:lnTo>
                      <a:pt x="147149" y="0"/>
                    </a:lnTo>
                    <a:cubicBezTo>
                      <a:pt x="266124" y="0"/>
                      <a:pt x="301100" y="19553"/>
                      <a:pt x="301100" y="77036"/>
                    </a:cubicBezTo>
                    <a:lnTo>
                      <a:pt x="300978" y="200908"/>
                    </a:lnTo>
                    <a:cubicBezTo>
                      <a:pt x="300978" y="258270"/>
                      <a:pt x="266043" y="277944"/>
                      <a:pt x="147028" y="277944"/>
                    </a:cubicBezTo>
                    <a:lnTo>
                      <a:pt x="92419" y="277944"/>
                    </a:lnTo>
                    <a:lnTo>
                      <a:pt x="92419" y="505328"/>
                    </a:lnTo>
                    <a:lnTo>
                      <a:pt x="0" y="505328"/>
                    </a:lnTo>
                    <a:lnTo>
                      <a:pt x="0" y="41"/>
                    </a:lnTo>
                    <a:lnTo>
                      <a:pt x="122" y="41"/>
                    </a:lnTo>
                    <a:close/>
                    <a:moveTo>
                      <a:pt x="137394" y="238597"/>
                    </a:moveTo>
                    <a:cubicBezTo>
                      <a:pt x="179373" y="238597"/>
                      <a:pt x="208722" y="233010"/>
                      <a:pt x="208722" y="207102"/>
                    </a:cubicBezTo>
                    <a:lnTo>
                      <a:pt x="208722" y="70680"/>
                    </a:lnTo>
                    <a:cubicBezTo>
                      <a:pt x="208722" y="44813"/>
                      <a:pt x="179373" y="39186"/>
                      <a:pt x="137394" y="39186"/>
                    </a:cubicBezTo>
                    <a:lnTo>
                      <a:pt x="92581" y="39186"/>
                    </a:lnTo>
                    <a:lnTo>
                      <a:pt x="92581" y="238556"/>
                    </a:lnTo>
                    <a:lnTo>
                      <a:pt x="137394" y="238556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1344AD-325F-396F-0715-C08AA8A76DBF}"/>
                  </a:ext>
                </a:extLst>
              </p:cNvPr>
              <p:cNvSpPr/>
              <p:nvPr/>
            </p:nvSpPr>
            <p:spPr>
              <a:xfrm>
                <a:off x="7013062" y="3828104"/>
                <a:ext cx="299520" cy="513504"/>
              </a:xfrm>
              <a:custGeom>
                <a:avLst/>
                <a:gdLst>
                  <a:gd name="connsiteX0" fmla="*/ 204592 w 299520"/>
                  <a:gd name="connsiteY0" fmla="*/ 73473 h 513504"/>
                  <a:gd name="connsiteX1" fmla="*/ 151399 w 299520"/>
                  <a:gd name="connsiteY1" fmla="*/ 39145 h 513504"/>
                  <a:gd name="connsiteX2" fmla="*/ 98127 w 299520"/>
                  <a:gd name="connsiteY2" fmla="*/ 73473 h 513504"/>
                  <a:gd name="connsiteX3" fmla="*/ 98127 w 299520"/>
                  <a:gd name="connsiteY3" fmla="*/ 126666 h 513504"/>
                  <a:gd name="connsiteX4" fmla="*/ 119096 w 299520"/>
                  <a:gd name="connsiteY4" fmla="*/ 172086 h 513504"/>
                  <a:gd name="connsiteX5" fmla="*/ 266002 w 299520"/>
                  <a:gd name="connsiteY5" fmla="*/ 298023 h 513504"/>
                  <a:gd name="connsiteX6" fmla="*/ 299521 w 299520"/>
                  <a:gd name="connsiteY6" fmla="*/ 359554 h 513504"/>
                  <a:gd name="connsiteX7" fmla="*/ 299521 w 299520"/>
                  <a:gd name="connsiteY7" fmla="*/ 439343 h 513504"/>
                  <a:gd name="connsiteX8" fmla="*/ 151197 w 299520"/>
                  <a:gd name="connsiteY8" fmla="*/ 513505 h 513504"/>
                  <a:gd name="connsiteX9" fmla="*/ 0 w 299520"/>
                  <a:gd name="connsiteY9" fmla="*/ 439343 h 513504"/>
                  <a:gd name="connsiteX10" fmla="*/ 0 w 299520"/>
                  <a:gd name="connsiteY10" fmla="*/ 370161 h 513504"/>
                  <a:gd name="connsiteX11" fmla="*/ 92419 w 299520"/>
                  <a:gd name="connsiteY11" fmla="*/ 370161 h 513504"/>
                  <a:gd name="connsiteX12" fmla="*/ 92419 w 299520"/>
                  <a:gd name="connsiteY12" fmla="*/ 436671 h 513504"/>
                  <a:gd name="connsiteX13" fmla="*/ 151197 w 299520"/>
                  <a:gd name="connsiteY13" fmla="*/ 474481 h 513504"/>
                  <a:gd name="connsiteX14" fmla="*/ 207142 w 299520"/>
                  <a:gd name="connsiteY14" fmla="*/ 436671 h 513504"/>
                  <a:gd name="connsiteX15" fmla="*/ 207142 w 299520"/>
                  <a:gd name="connsiteY15" fmla="*/ 365950 h 513504"/>
                  <a:gd name="connsiteX16" fmla="*/ 180546 w 299520"/>
                  <a:gd name="connsiteY16" fmla="*/ 317656 h 513504"/>
                  <a:gd name="connsiteX17" fmla="*/ 44853 w 299520"/>
                  <a:gd name="connsiteY17" fmla="*/ 199370 h 513504"/>
                  <a:gd name="connsiteX18" fmla="*/ 5627 w 299520"/>
                  <a:gd name="connsiteY18" fmla="*/ 135086 h 513504"/>
                  <a:gd name="connsiteX19" fmla="*/ 5627 w 299520"/>
                  <a:gd name="connsiteY19" fmla="*/ 74161 h 513504"/>
                  <a:gd name="connsiteX20" fmla="*/ 151197 w 299520"/>
                  <a:gd name="connsiteY20" fmla="*/ 0 h 513504"/>
                  <a:gd name="connsiteX21" fmla="*/ 296687 w 299520"/>
                  <a:gd name="connsiteY21" fmla="*/ 70721 h 513504"/>
                  <a:gd name="connsiteX22" fmla="*/ 296687 w 299520"/>
                  <a:gd name="connsiteY22" fmla="*/ 135126 h 513504"/>
                  <a:gd name="connsiteX23" fmla="*/ 204268 w 299520"/>
                  <a:gd name="connsiteY23" fmla="*/ 135126 h 513504"/>
                  <a:gd name="connsiteX24" fmla="*/ 204268 w 299520"/>
                  <a:gd name="connsiteY24" fmla="*/ 73473 h 513504"/>
                  <a:gd name="connsiteX25" fmla="*/ 204592 w 299520"/>
                  <a:gd name="connsiteY25" fmla="*/ 73473 h 51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520" h="513504">
                    <a:moveTo>
                      <a:pt x="204592" y="73473"/>
                    </a:moveTo>
                    <a:cubicBezTo>
                      <a:pt x="204592" y="53799"/>
                      <a:pt x="194796" y="39145"/>
                      <a:pt x="151399" y="39145"/>
                    </a:cubicBezTo>
                    <a:cubicBezTo>
                      <a:pt x="108004" y="39145"/>
                      <a:pt x="98127" y="53799"/>
                      <a:pt x="98127" y="73473"/>
                    </a:cubicBezTo>
                    <a:lnTo>
                      <a:pt x="98127" y="126666"/>
                    </a:lnTo>
                    <a:cubicBezTo>
                      <a:pt x="98127" y="142777"/>
                      <a:pt x="103713" y="158848"/>
                      <a:pt x="119096" y="172086"/>
                    </a:cubicBezTo>
                    <a:lnTo>
                      <a:pt x="266002" y="298023"/>
                    </a:lnTo>
                    <a:cubicBezTo>
                      <a:pt x="286972" y="315551"/>
                      <a:pt x="299521" y="337128"/>
                      <a:pt x="299521" y="359554"/>
                    </a:cubicBezTo>
                    <a:lnTo>
                      <a:pt x="299521" y="439343"/>
                    </a:lnTo>
                    <a:cubicBezTo>
                      <a:pt x="299521" y="486908"/>
                      <a:pt x="243575" y="513505"/>
                      <a:pt x="151197" y="513505"/>
                    </a:cubicBezTo>
                    <a:cubicBezTo>
                      <a:pt x="49023" y="513505"/>
                      <a:pt x="0" y="490390"/>
                      <a:pt x="0" y="439343"/>
                    </a:cubicBezTo>
                    <a:lnTo>
                      <a:pt x="0" y="370161"/>
                    </a:lnTo>
                    <a:lnTo>
                      <a:pt x="92419" y="370161"/>
                    </a:lnTo>
                    <a:lnTo>
                      <a:pt x="92419" y="436671"/>
                    </a:lnTo>
                    <a:cubicBezTo>
                      <a:pt x="92419" y="460515"/>
                      <a:pt x="110635" y="474481"/>
                      <a:pt x="151197" y="474481"/>
                    </a:cubicBezTo>
                    <a:cubicBezTo>
                      <a:pt x="189007" y="474481"/>
                      <a:pt x="207142" y="460515"/>
                      <a:pt x="207142" y="436671"/>
                    </a:cubicBezTo>
                    <a:lnTo>
                      <a:pt x="207142" y="365950"/>
                    </a:lnTo>
                    <a:cubicBezTo>
                      <a:pt x="207142" y="348422"/>
                      <a:pt x="200220" y="335185"/>
                      <a:pt x="180546" y="317656"/>
                    </a:cubicBezTo>
                    <a:lnTo>
                      <a:pt x="44853" y="199370"/>
                    </a:lnTo>
                    <a:cubicBezTo>
                      <a:pt x="19674" y="177672"/>
                      <a:pt x="5627" y="160872"/>
                      <a:pt x="5627" y="135086"/>
                    </a:cubicBezTo>
                    <a:lnTo>
                      <a:pt x="5627" y="74161"/>
                    </a:lnTo>
                    <a:cubicBezTo>
                      <a:pt x="5627" y="24451"/>
                      <a:pt x="57362" y="0"/>
                      <a:pt x="151197" y="0"/>
                    </a:cubicBezTo>
                    <a:cubicBezTo>
                      <a:pt x="254708" y="0"/>
                      <a:pt x="296687" y="24451"/>
                      <a:pt x="296687" y="70721"/>
                    </a:cubicBezTo>
                    <a:lnTo>
                      <a:pt x="296687" y="135126"/>
                    </a:lnTo>
                    <a:lnTo>
                      <a:pt x="204268" y="135126"/>
                    </a:lnTo>
                    <a:lnTo>
                      <a:pt x="204268" y="73473"/>
                    </a:lnTo>
                    <a:lnTo>
                      <a:pt x="204592" y="73473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770069F-779C-2F08-0B27-9C20A2B596E2}"/>
                  </a:ext>
                </a:extLst>
              </p:cNvPr>
              <p:cNvSpPr/>
              <p:nvPr/>
            </p:nvSpPr>
            <p:spPr>
              <a:xfrm>
                <a:off x="7694887" y="3827982"/>
                <a:ext cx="299520" cy="513707"/>
              </a:xfrm>
              <a:custGeom>
                <a:avLst/>
                <a:gdLst>
                  <a:gd name="connsiteX0" fmla="*/ 204430 w 299520"/>
                  <a:gd name="connsiteY0" fmla="*/ 73595 h 513707"/>
                  <a:gd name="connsiteX1" fmla="*/ 151238 w 299520"/>
                  <a:gd name="connsiteY1" fmla="*/ 39348 h 513707"/>
                  <a:gd name="connsiteX2" fmla="*/ 98045 w 299520"/>
                  <a:gd name="connsiteY2" fmla="*/ 73595 h 513707"/>
                  <a:gd name="connsiteX3" fmla="*/ 98045 w 299520"/>
                  <a:gd name="connsiteY3" fmla="*/ 126787 h 513707"/>
                  <a:gd name="connsiteX4" fmla="*/ 119015 w 299520"/>
                  <a:gd name="connsiteY4" fmla="*/ 172207 h 513707"/>
                  <a:gd name="connsiteX5" fmla="*/ 265922 w 299520"/>
                  <a:gd name="connsiteY5" fmla="*/ 298225 h 513707"/>
                  <a:gd name="connsiteX6" fmla="*/ 299521 w 299520"/>
                  <a:gd name="connsiteY6" fmla="*/ 359757 h 513707"/>
                  <a:gd name="connsiteX7" fmla="*/ 299521 w 299520"/>
                  <a:gd name="connsiteY7" fmla="*/ 439545 h 513707"/>
                  <a:gd name="connsiteX8" fmla="*/ 151197 w 299520"/>
                  <a:gd name="connsiteY8" fmla="*/ 513707 h 513707"/>
                  <a:gd name="connsiteX9" fmla="*/ 0 w 299520"/>
                  <a:gd name="connsiteY9" fmla="*/ 439545 h 513707"/>
                  <a:gd name="connsiteX10" fmla="*/ 0 w 299520"/>
                  <a:gd name="connsiteY10" fmla="*/ 370282 h 513707"/>
                  <a:gd name="connsiteX11" fmla="*/ 92419 w 299520"/>
                  <a:gd name="connsiteY11" fmla="*/ 370282 h 513707"/>
                  <a:gd name="connsiteX12" fmla="*/ 92297 w 299520"/>
                  <a:gd name="connsiteY12" fmla="*/ 436793 h 513707"/>
                  <a:gd name="connsiteX13" fmla="*/ 151197 w 299520"/>
                  <a:gd name="connsiteY13" fmla="*/ 474602 h 513707"/>
                  <a:gd name="connsiteX14" fmla="*/ 207143 w 299520"/>
                  <a:gd name="connsiteY14" fmla="*/ 436793 h 513707"/>
                  <a:gd name="connsiteX15" fmla="*/ 207143 w 299520"/>
                  <a:gd name="connsiteY15" fmla="*/ 366072 h 513707"/>
                  <a:gd name="connsiteX16" fmla="*/ 180546 w 299520"/>
                  <a:gd name="connsiteY16" fmla="*/ 317778 h 513707"/>
                  <a:gd name="connsiteX17" fmla="*/ 44854 w 299520"/>
                  <a:gd name="connsiteY17" fmla="*/ 199492 h 513707"/>
                  <a:gd name="connsiteX18" fmla="*/ 5627 w 299520"/>
                  <a:gd name="connsiteY18" fmla="*/ 135086 h 513707"/>
                  <a:gd name="connsiteX19" fmla="*/ 5627 w 299520"/>
                  <a:gd name="connsiteY19" fmla="*/ 74162 h 513707"/>
                  <a:gd name="connsiteX20" fmla="*/ 151197 w 299520"/>
                  <a:gd name="connsiteY20" fmla="*/ 0 h 513707"/>
                  <a:gd name="connsiteX21" fmla="*/ 296687 w 299520"/>
                  <a:gd name="connsiteY21" fmla="*/ 70721 h 513707"/>
                  <a:gd name="connsiteX22" fmla="*/ 296687 w 299520"/>
                  <a:gd name="connsiteY22" fmla="*/ 135126 h 513707"/>
                  <a:gd name="connsiteX23" fmla="*/ 204390 w 299520"/>
                  <a:gd name="connsiteY23" fmla="*/ 135126 h 513707"/>
                  <a:gd name="connsiteX24" fmla="*/ 204390 w 299520"/>
                  <a:gd name="connsiteY24" fmla="*/ 73595 h 51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9520" h="513707">
                    <a:moveTo>
                      <a:pt x="204430" y="73595"/>
                    </a:moveTo>
                    <a:cubicBezTo>
                      <a:pt x="204430" y="54042"/>
                      <a:pt x="194553" y="39348"/>
                      <a:pt x="151238" y="39348"/>
                    </a:cubicBezTo>
                    <a:cubicBezTo>
                      <a:pt x="107923" y="39348"/>
                      <a:pt x="98045" y="54002"/>
                      <a:pt x="98045" y="73595"/>
                    </a:cubicBezTo>
                    <a:lnTo>
                      <a:pt x="98045" y="126787"/>
                    </a:lnTo>
                    <a:cubicBezTo>
                      <a:pt x="98045" y="142899"/>
                      <a:pt x="103632" y="158970"/>
                      <a:pt x="119015" y="172207"/>
                    </a:cubicBezTo>
                    <a:lnTo>
                      <a:pt x="265922" y="298225"/>
                    </a:lnTo>
                    <a:cubicBezTo>
                      <a:pt x="286891" y="315754"/>
                      <a:pt x="299521" y="337330"/>
                      <a:pt x="299521" y="359757"/>
                    </a:cubicBezTo>
                    <a:lnTo>
                      <a:pt x="299521" y="439545"/>
                    </a:lnTo>
                    <a:cubicBezTo>
                      <a:pt x="299521" y="487111"/>
                      <a:pt x="243495" y="513707"/>
                      <a:pt x="151197" y="513707"/>
                    </a:cubicBezTo>
                    <a:cubicBezTo>
                      <a:pt x="49023" y="513707"/>
                      <a:pt x="0" y="490592"/>
                      <a:pt x="0" y="439545"/>
                    </a:cubicBezTo>
                    <a:lnTo>
                      <a:pt x="0" y="370282"/>
                    </a:lnTo>
                    <a:lnTo>
                      <a:pt x="92419" y="370282"/>
                    </a:lnTo>
                    <a:lnTo>
                      <a:pt x="92297" y="436793"/>
                    </a:lnTo>
                    <a:cubicBezTo>
                      <a:pt x="92297" y="460636"/>
                      <a:pt x="110514" y="474602"/>
                      <a:pt x="151197" y="474602"/>
                    </a:cubicBezTo>
                    <a:cubicBezTo>
                      <a:pt x="188886" y="474602"/>
                      <a:pt x="207143" y="460636"/>
                      <a:pt x="207143" y="436793"/>
                    </a:cubicBezTo>
                    <a:lnTo>
                      <a:pt x="207143" y="366072"/>
                    </a:lnTo>
                    <a:cubicBezTo>
                      <a:pt x="207143" y="348543"/>
                      <a:pt x="200099" y="335306"/>
                      <a:pt x="180546" y="317778"/>
                    </a:cubicBezTo>
                    <a:lnTo>
                      <a:pt x="44854" y="199492"/>
                    </a:lnTo>
                    <a:cubicBezTo>
                      <a:pt x="19674" y="177794"/>
                      <a:pt x="5627" y="160994"/>
                      <a:pt x="5627" y="135086"/>
                    </a:cubicBezTo>
                    <a:lnTo>
                      <a:pt x="5627" y="74162"/>
                    </a:lnTo>
                    <a:cubicBezTo>
                      <a:pt x="5627" y="24532"/>
                      <a:pt x="57362" y="0"/>
                      <a:pt x="151197" y="0"/>
                    </a:cubicBezTo>
                    <a:cubicBezTo>
                      <a:pt x="254708" y="0"/>
                      <a:pt x="296687" y="24572"/>
                      <a:pt x="296687" y="70721"/>
                    </a:cubicBezTo>
                    <a:lnTo>
                      <a:pt x="296687" y="135126"/>
                    </a:lnTo>
                    <a:lnTo>
                      <a:pt x="204390" y="135126"/>
                    </a:lnTo>
                    <a:lnTo>
                      <a:pt x="204390" y="7359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4CDB3C-BAB5-D8BC-B1A2-90564033DA7A}"/>
                  </a:ext>
                </a:extLst>
              </p:cNvPr>
              <p:cNvSpPr/>
              <p:nvPr/>
            </p:nvSpPr>
            <p:spPr>
              <a:xfrm>
                <a:off x="5598323" y="3832314"/>
                <a:ext cx="294825" cy="634179"/>
              </a:xfrm>
              <a:custGeom>
                <a:avLst/>
                <a:gdLst>
                  <a:gd name="connsiteX0" fmla="*/ 202325 w 294825"/>
                  <a:gd name="connsiteY0" fmla="*/ 0 h 634179"/>
                  <a:gd name="connsiteX1" fmla="*/ 294825 w 294825"/>
                  <a:gd name="connsiteY1" fmla="*/ 0 h 634179"/>
                  <a:gd name="connsiteX2" fmla="*/ 92378 w 294825"/>
                  <a:gd name="connsiteY2" fmla="*/ 634179 h 634179"/>
                  <a:gd name="connsiteX3" fmla="*/ 0 w 294825"/>
                  <a:gd name="connsiteY3" fmla="*/ 634179 h 634179"/>
                  <a:gd name="connsiteX4" fmla="*/ 202325 w 294825"/>
                  <a:gd name="connsiteY4" fmla="*/ 0 h 6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179">
                    <a:moveTo>
                      <a:pt x="202325" y="0"/>
                    </a:moveTo>
                    <a:lnTo>
                      <a:pt x="294825" y="0"/>
                    </a:lnTo>
                    <a:lnTo>
                      <a:pt x="92378" y="634179"/>
                    </a:lnTo>
                    <a:lnTo>
                      <a:pt x="0" y="634179"/>
                    </a:lnTo>
                    <a:lnTo>
                      <a:pt x="202325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3591619-875A-54E4-E6E4-F012E0E69D3F}"/>
                  </a:ext>
                </a:extLst>
              </p:cNvPr>
              <p:cNvSpPr/>
              <p:nvPr/>
            </p:nvSpPr>
            <p:spPr>
              <a:xfrm>
                <a:off x="5529667" y="3833407"/>
                <a:ext cx="171357" cy="392870"/>
              </a:xfrm>
              <a:custGeom>
                <a:avLst/>
                <a:gdLst>
                  <a:gd name="connsiteX0" fmla="*/ 125087 w 171357"/>
                  <a:gd name="connsiteY0" fmla="*/ 392870 h 392870"/>
                  <a:gd name="connsiteX1" fmla="*/ 0 w 171357"/>
                  <a:gd name="connsiteY1" fmla="*/ 0 h 392870"/>
                  <a:gd name="connsiteX2" fmla="*/ 92500 w 171357"/>
                  <a:gd name="connsiteY2" fmla="*/ 0 h 392870"/>
                  <a:gd name="connsiteX3" fmla="*/ 171357 w 171357"/>
                  <a:gd name="connsiteY3" fmla="*/ 247664 h 392870"/>
                  <a:gd name="connsiteX4" fmla="*/ 125087 w 171357"/>
                  <a:gd name="connsiteY4" fmla="*/ 392870 h 39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7" h="392870">
                    <a:moveTo>
                      <a:pt x="125087" y="392870"/>
                    </a:moveTo>
                    <a:lnTo>
                      <a:pt x="0" y="0"/>
                    </a:lnTo>
                    <a:lnTo>
                      <a:pt x="92500" y="0"/>
                    </a:lnTo>
                    <a:lnTo>
                      <a:pt x="171357" y="247664"/>
                    </a:lnTo>
                    <a:lnTo>
                      <a:pt x="125087" y="39287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EF090AF-C27F-6473-06A0-38BC39048DB9}"/>
                  </a:ext>
                </a:extLst>
              </p:cNvPr>
              <p:cNvSpPr/>
              <p:nvPr/>
            </p:nvSpPr>
            <p:spPr>
              <a:xfrm>
                <a:off x="7395205" y="3832314"/>
                <a:ext cx="294825" cy="634260"/>
              </a:xfrm>
              <a:custGeom>
                <a:avLst/>
                <a:gdLst>
                  <a:gd name="connsiteX0" fmla="*/ 202447 w 294825"/>
                  <a:gd name="connsiteY0" fmla="*/ 0 h 634260"/>
                  <a:gd name="connsiteX1" fmla="*/ 294825 w 294825"/>
                  <a:gd name="connsiteY1" fmla="*/ 0 h 634260"/>
                  <a:gd name="connsiteX2" fmla="*/ 92500 w 294825"/>
                  <a:gd name="connsiteY2" fmla="*/ 634260 h 634260"/>
                  <a:gd name="connsiteX3" fmla="*/ 0 w 294825"/>
                  <a:gd name="connsiteY3" fmla="*/ 634260 h 634260"/>
                  <a:gd name="connsiteX4" fmla="*/ 202447 w 294825"/>
                  <a:gd name="connsiteY4" fmla="*/ 0 h 634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260">
                    <a:moveTo>
                      <a:pt x="202447" y="0"/>
                    </a:moveTo>
                    <a:lnTo>
                      <a:pt x="294825" y="0"/>
                    </a:lnTo>
                    <a:lnTo>
                      <a:pt x="92500" y="634260"/>
                    </a:lnTo>
                    <a:lnTo>
                      <a:pt x="0" y="634260"/>
                    </a:lnTo>
                    <a:lnTo>
                      <a:pt x="202447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C54F326-26C8-64CC-A1FF-595548EAF24B}"/>
                  </a:ext>
                </a:extLst>
              </p:cNvPr>
              <p:cNvSpPr/>
              <p:nvPr/>
            </p:nvSpPr>
            <p:spPr>
              <a:xfrm>
                <a:off x="7327075" y="3832314"/>
                <a:ext cx="171356" cy="392829"/>
              </a:xfrm>
              <a:custGeom>
                <a:avLst/>
                <a:gdLst>
                  <a:gd name="connsiteX0" fmla="*/ 125087 w 171356"/>
                  <a:gd name="connsiteY0" fmla="*/ 392830 h 392829"/>
                  <a:gd name="connsiteX1" fmla="*/ 0 w 171356"/>
                  <a:gd name="connsiteY1" fmla="*/ 0 h 392829"/>
                  <a:gd name="connsiteX2" fmla="*/ 92378 w 171356"/>
                  <a:gd name="connsiteY2" fmla="*/ 0 h 392829"/>
                  <a:gd name="connsiteX3" fmla="*/ 171357 w 171356"/>
                  <a:gd name="connsiteY3" fmla="*/ 247664 h 392829"/>
                  <a:gd name="connsiteX4" fmla="*/ 125087 w 171356"/>
                  <a:gd name="connsiteY4" fmla="*/ 392830 h 39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6" h="392829">
                    <a:moveTo>
                      <a:pt x="125087" y="392830"/>
                    </a:moveTo>
                    <a:lnTo>
                      <a:pt x="0" y="0"/>
                    </a:lnTo>
                    <a:lnTo>
                      <a:pt x="92378" y="0"/>
                    </a:lnTo>
                    <a:lnTo>
                      <a:pt x="171357" y="247664"/>
                    </a:lnTo>
                    <a:lnTo>
                      <a:pt x="125087" y="39283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7DF7395-1B6F-DC31-2035-7C673D4E74DF}"/>
                  </a:ext>
                </a:extLst>
              </p:cNvPr>
              <p:cNvSpPr/>
              <p:nvPr/>
            </p:nvSpPr>
            <p:spPr>
              <a:xfrm>
                <a:off x="5921849" y="3832395"/>
                <a:ext cx="332027" cy="505205"/>
              </a:xfrm>
              <a:custGeom>
                <a:avLst/>
                <a:gdLst>
                  <a:gd name="connsiteX0" fmla="*/ 331623 w 332027"/>
                  <a:gd name="connsiteY0" fmla="*/ 505125 h 505205"/>
                  <a:gd name="connsiteX1" fmla="*/ 332027 w 332027"/>
                  <a:gd name="connsiteY1" fmla="*/ 505125 h 505205"/>
                  <a:gd name="connsiteX2" fmla="*/ 332027 w 332027"/>
                  <a:gd name="connsiteY2" fmla="*/ 77036 h 505205"/>
                  <a:gd name="connsiteX3" fmla="*/ 178077 w 332027"/>
                  <a:gd name="connsiteY3" fmla="*/ 0 h 505205"/>
                  <a:gd name="connsiteX4" fmla="*/ 0 w 332027"/>
                  <a:gd name="connsiteY4" fmla="*/ 0 h 505205"/>
                  <a:gd name="connsiteX5" fmla="*/ 0 w 332027"/>
                  <a:gd name="connsiteY5" fmla="*/ 505206 h 505205"/>
                  <a:gd name="connsiteX6" fmla="*/ 92297 w 332027"/>
                  <a:gd name="connsiteY6" fmla="*/ 505206 h 505205"/>
                  <a:gd name="connsiteX7" fmla="*/ 92419 w 332027"/>
                  <a:gd name="connsiteY7" fmla="*/ 505084 h 505205"/>
                  <a:gd name="connsiteX8" fmla="*/ 92419 w 332027"/>
                  <a:gd name="connsiteY8" fmla="*/ 39186 h 505205"/>
                  <a:gd name="connsiteX9" fmla="*/ 168402 w 332027"/>
                  <a:gd name="connsiteY9" fmla="*/ 39186 h 505205"/>
                  <a:gd name="connsiteX10" fmla="*/ 239730 w 332027"/>
                  <a:gd name="connsiteY10" fmla="*/ 70680 h 505205"/>
                  <a:gd name="connsiteX11" fmla="*/ 239730 w 332027"/>
                  <a:gd name="connsiteY11" fmla="*/ 505084 h 505205"/>
                  <a:gd name="connsiteX12" fmla="*/ 331623 w 332027"/>
                  <a:gd name="connsiteY12" fmla="*/ 505084 h 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027" h="505205">
                    <a:moveTo>
                      <a:pt x="331623" y="505125"/>
                    </a:moveTo>
                    <a:lnTo>
                      <a:pt x="332027" y="505125"/>
                    </a:lnTo>
                    <a:lnTo>
                      <a:pt x="332027" y="77036"/>
                    </a:lnTo>
                    <a:cubicBezTo>
                      <a:pt x="332027" y="19674"/>
                      <a:pt x="297092" y="0"/>
                      <a:pt x="178077" y="0"/>
                    </a:cubicBezTo>
                    <a:lnTo>
                      <a:pt x="0" y="0"/>
                    </a:lnTo>
                    <a:lnTo>
                      <a:pt x="0" y="505206"/>
                    </a:lnTo>
                    <a:lnTo>
                      <a:pt x="92297" y="505206"/>
                    </a:lnTo>
                    <a:lnTo>
                      <a:pt x="92419" y="505084"/>
                    </a:lnTo>
                    <a:lnTo>
                      <a:pt x="92419" y="39186"/>
                    </a:lnTo>
                    <a:lnTo>
                      <a:pt x="168402" y="39186"/>
                    </a:lnTo>
                    <a:cubicBezTo>
                      <a:pt x="210381" y="39186"/>
                      <a:pt x="239730" y="44772"/>
                      <a:pt x="239730" y="70680"/>
                    </a:cubicBezTo>
                    <a:lnTo>
                      <a:pt x="239730" y="505084"/>
                    </a:lnTo>
                    <a:lnTo>
                      <a:pt x="331623" y="50508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EBD4478-4E96-9B12-BAC9-C9610C263278}"/>
                  </a:ext>
                </a:extLst>
              </p:cNvPr>
              <p:cNvSpPr/>
              <p:nvPr/>
            </p:nvSpPr>
            <p:spPr>
              <a:xfrm>
                <a:off x="8030194" y="3835957"/>
                <a:ext cx="119176" cy="117678"/>
              </a:xfrm>
              <a:custGeom>
                <a:avLst/>
                <a:gdLst>
                  <a:gd name="connsiteX0" fmla="*/ 0 w 119176"/>
                  <a:gd name="connsiteY0" fmla="*/ 58698 h 117678"/>
                  <a:gd name="connsiteX1" fmla="*/ 59790 w 119176"/>
                  <a:gd name="connsiteY1" fmla="*/ 0 h 117678"/>
                  <a:gd name="connsiteX2" fmla="*/ 119177 w 119176"/>
                  <a:gd name="connsiteY2" fmla="*/ 58698 h 117678"/>
                  <a:gd name="connsiteX3" fmla="*/ 59790 w 119176"/>
                  <a:gd name="connsiteY3" fmla="*/ 117679 h 117678"/>
                  <a:gd name="connsiteX4" fmla="*/ 0 w 119176"/>
                  <a:gd name="connsiteY4" fmla="*/ 58698 h 117678"/>
                  <a:gd name="connsiteX5" fmla="*/ 59831 w 119176"/>
                  <a:gd name="connsiteY5" fmla="*/ 107923 h 117678"/>
                  <a:gd name="connsiteX6" fmla="*/ 107396 w 119176"/>
                  <a:gd name="connsiteY6" fmla="*/ 58698 h 117678"/>
                  <a:gd name="connsiteX7" fmla="*/ 59831 w 119176"/>
                  <a:gd name="connsiteY7" fmla="*/ 9796 h 117678"/>
                  <a:gd name="connsiteX8" fmla="*/ 11861 w 119176"/>
                  <a:gd name="connsiteY8" fmla="*/ 58698 h 117678"/>
                  <a:gd name="connsiteX9" fmla="*/ 59831 w 119176"/>
                  <a:gd name="connsiteY9" fmla="*/ 107923 h 117678"/>
                  <a:gd name="connsiteX10" fmla="*/ 47403 w 119176"/>
                  <a:gd name="connsiteY10" fmla="*/ 92823 h 117678"/>
                  <a:gd name="connsiteX11" fmla="*/ 37121 w 119176"/>
                  <a:gd name="connsiteY11" fmla="*/ 92823 h 117678"/>
                  <a:gd name="connsiteX12" fmla="*/ 37121 w 119176"/>
                  <a:gd name="connsiteY12" fmla="*/ 24977 h 117678"/>
                  <a:gd name="connsiteX13" fmla="*/ 62989 w 119176"/>
                  <a:gd name="connsiteY13" fmla="*/ 24977 h 117678"/>
                  <a:gd name="connsiteX14" fmla="*/ 86913 w 119176"/>
                  <a:gd name="connsiteY14" fmla="*/ 44246 h 117678"/>
                  <a:gd name="connsiteX15" fmla="*/ 69304 w 119176"/>
                  <a:gd name="connsiteY15" fmla="*/ 62989 h 117678"/>
                  <a:gd name="connsiteX16" fmla="*/ 88654 w 119176"/>
                  <a:gd name="connsiteY16" fmla="*/ 92823 h 117678"/>
                  <a:gd name="connsiteX17" fmla="*/ 77157 w 119176"/>
                  <a:gd name="connsiteY17" fmla="*/ 92823 h 117678"/>
                  <a:gd name="connsiteX18" fmla="*/ 59224 w 119176"/>
                  <a:gd name="connsiteY18" fmla="*/ 63394 h 117678"/>
                  <a:gd name="connsiteX19" fmla="*/ 47403 w 119176"/>
                  <a:gd name="connsiteY19" fmla="*/ 63394 h 117678"/>
                  <a:gd name="connsiteX20" fmla="*/ 47403 w 119176"/>
                  <a:gd name="connsiteY20" fmla="*/ 92823 h 117678"/>
                  <a:gd name="connsiteX21" fmla="*/ 47403 w 119176"/>
                  <a:gd name="connsiteY21" fmla="*/ 92823 h 117678"/>
                  <a:gd name="connsiteX22" fmla="*/ 59629 w 119176"/>
                  <a:gd name="connsiteY22" fmla="*/ 54730 h 117678"/>
                  <a:gd name="connsiteX23" fmla="*/ 76145 w 119176"/>
                  <a:gd name="connsiteY23" fmla="*/ 43720 h 117678"/>
                  <a:gd name="connsiteX24" fmla="*/ 61369 w 119176"/>
                  <a:gd name="connsiteY24" fmla="*/ 33721 h 117678"/>
                  <a:gd name="connsiteX25" fmla="*/ 47322 w 119176"/>
                  <a:gd name="connsiteY25" fmla="*/ 33721 h 117678"/>
                  <a:gd name="connsiteX26" fmla="*/ 47322 w 119176"/>
                  <a:gd name="connsiteY26" fmla="*/ 54690 h 117678"/>
                  <a:gd name="connsiteX27" fmla="*/ 59669 w 119176"/>
                  <a:gd name="connsiteY27" fmla="*/ 54690 h 11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9176" h="117678">
                    <a:moveTo>
                      <a:pt x="0" y="58698"/>
                    </a:moveTo>
                    <a:cubicBezTo>
                      <a:pt x="0" y="24977"/>
                      <a:pt x="27405" y="0"/>
                      <a:pt x="59790" y="0"/>
                    </a:cubicBezTo>
                    <a:cubicBezTo>
                      <a:pt x="92175" y="0"/>
                      <a:pt x="119177" y="24855"/>
                      <a:pt x="119177" y="58698"/>
                    </a:cubicBezTo>
                    <a:cubicBezTo>
                      <a:pt x="119177" y="92540"/>
                      <a:pt x="91892" y="117679"/>
                      <a:pt x="59790" y="117679"/>
                    </a:cubicBezTo>
                    <a:cubicBezTo>
                      <a:pt x="27405" y="117679"/>
                      <a:pt x="0" y="92823"/>
                      <a:pt x="0" y="58698"/>
                    </a:cubicBezTo>
                    <a:close/>
                    <a:moveTo>
                      <a:pt x="59831" y="107923"/>
                    </a:moveTo>
                    <a:cubicBezTo>
                      <a:pt x="86427" y="107923"/>
                      <a:pt x="107396" y="87035"/>
                      <a:pt x="107396" y="58698"/>
                    </a:cubicBezTo>
                    <a:cubicBezTo>
                      <a:pt x="107396" y="30361"/>
                      <a:pt x="86427" y="9796"/>
                      <a:pt x="59831" y="9796"/>
                    </a:cubicBezTo>
                    <a:cubicBezTo>
                      <a:pt x="33235" y="9796"/>
                      <a:pt x="11861" y="30766"/>
                      <a:pt x="11861" y="58698"/>
                    </a:cubicBezTo>
                    <a:cubicBezTo>
                      <a:pt x="11861" y="87035"/>
                      <a:pt x="32830" y="107923"/>
                      <a:pt x="59831" y="107923"/>
                    </a:cubicBezTo>
                    <a:close/>
                    <a:moveTo>
                      <a:pt x="47403" y="92823"/>
                    </a:moveTo>
                    <a:lnTo>
                      <a:pt x="37121" y="92823"/>
                    </a:lnTo>
                    <a:lnTo>
                      <a:pt x="37121" y="24977"/>
                    </a:lnTo>
                    <a:lnTo>
                      <a:pt x="62989" y="24977"/>
                    </a:lnTo>
                    <a:cubicBezTo>
                      <a:pt x="78979" y="24977"/>
                      <a:pt x="86913" y="30887"/>
                      <a:pt x="86913" y="44246"/>
                    </a:cubicBezTo>
                    <a:cubicBezTo>
                      <a:pt x="86913" y="56350"/>
                      <a:pt x="79262" y="61653"/>
                      <a:pt x="69304" y="62989"/>
                    </a:cubicBezTo>
                    <a:lnTo>
                      <a:pt x="88654" y="92823"/>
                    </a:lnTo>
                    <a:lnTo>
                      <a:pt x="77157" y="92823"/>
                    </a:lnTo>
                    <a:lnTo>
                      <a:pt x="59224" y="63394"/>
                    </a:lnTo>
                    <a:lnTo>
                      <a:pt x="47403" y="63394"/>
                    </a:lnTo>
                    <a:lnTo>
                      <a:pt x="47403" y="92823"/>
                    </a:lnTo>
                    <a:lnTo>
                      <a:pt x="47403" y="92823"/>
                    </a:lnTo>
                    <a:close/>
                    <a:moveTo>
                      <a:pt x="59629" y="54730"/>
                    </a:moveTo>
                    <a:cubicBezTo>
                      <a:pt x="68372" y="54730"/>
                      <a:pt x="76145" y="54123"/>
                      <a:pt x="76145" y="43720"/>
                    </a:cubicBezTo>
                    <a:cubicBezTo>
                      <a:pt x="76145" y="35259"/>
                      <a:pt x="68494" y="33721"/>
                      <a:pt x="61369" y="33721"/>
                    </a:cubicBezTo>
                    <a:lnTo>
                      <a:pt x="47322" y="33721"/>
                    </a:lnTo>
                    <a:lnTo>
                      <a:pt x="47322" y="54690"/>
                    </a:lnTo>
                    <a:lnTo>
                      <a:pt x="59669" y="5469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69E563C-9197-F9C6-9F11-530C92E57173}"/>
                  </a:ext>
                </a:extLst>
              </p:cNvPr>
              <p:cNvSpPr/>
              <p:nvPr/>
            </p:nvSpPr>
            <p:spPr>
              <a:xfrm>
                <a:off x="4037326" y="3915624"/>
                <a:ext cx="175567" cy="291545"/>
              </a:xfrm>
              <a:custGeom>
                <a:avLst/>
                <a:gdLst>
                  <a:gd name="connsiteX0" fmla="*/ 175567 w 175567"/>
                  <a:gd name="connsiteY0" fmla="*/ 110069 h 291545"/>
                  <a:gd name="connsiteX1" fmla="*/ 153869 w 175567"/>
                  <a:gd name="connsiteY1" fmla="*/ 186497 h 291545"/>
                  <a:gd name="connsiteX2" fmla="*/ 95090 w 175567"/>
                  <a:gd name="connsiteY2" fmla="*/ 215482 h 291545"/>
                  <a:gd name="connsiteX3" fmla="*/ 35543 w 175567"/>
                  <a:gd name="connsiteY3" fmla="*/ 191476 h 291545"/>
                  <a:gd name="connsiteX4" fmla="*/ 35543 w 175567"/>
                  <a:gd name="connsiteY4" fmla="*/ 291546 h 291545"/>
                  <a:gd name="connsiteX5" fmla="*/ 0 w 175567"/>
                  <a:gd name="connsiteY5" fmla="*/ 291546 h 291545"/>
                  <a:gd name="connsiteX6" fmla="*/ 0 w 175567"/>
                  <a:gd name="connsiteY6" fmla="*/ 3846 h 291545"/>
                  <a:gd name="connsiteX7" fmla="*/ 32466 w 175567"/>
                  <a:gd name="connsiteY7" fmla="*/ 3846 h 291545"/>
                  <a:gd name="connsiteX8" fmla="*/ 34207 w 175567"/>
                  <a:gd name="connsiteY8" fmla="*/ 26879 h 291545"/>
                  <a:gd name="connsiteX9" fmla="*/ 94524 w 175567"/>
                  <a:gd name="connsiteY9" fmla="*/ 0 h 291545"/>
                  <a:gd name="connsiteX10" fmla="*/ 153788 w 175567"/>
                  <a:gd name="connsiteY10" fmla="*/ 28215 h 291545"/>
                  <a:gd name="connsiteX11" fmla="*/ 175567 w 175567"/>
                  <a:gd name="connsiteY11" fmla="*/ 106790 h 291545"/>
                  <a:gd name="connsiteX12" fmla="*/ 175567 w 175567"/>
                  <a:gd name="connsiteY12" fmla="*/ 110069 h 291545"/>
                  <a:gd name="connsiteX13" fmla="*/ 140065 w 175567"/>
                  <a:gd name="connsiteY13" fmla="*/ 106061 h 291545"/>
                  <a:gd name="connsiteX14" fmla="*/ 125087 w 175567"/>
                  <a:gd name="connsiteY14" fmla="*/ 50561 h 291545"/>
                  <a:gd name="connsiteX15" fmla="*/ 83999 w 175567"/>
                  <a:gd name="connsiteY15" fmla="*/ 30199 h 291545"/>
                  <a:gd name="connsiteX16" fmla="*/ 35583 w 175567"/>
                  <a:gd name="connsiteY16" fmla="*/ 58819 h 291545"/>
                  <a:gd name="connsiteX17" fmla="*/ 35583 w 175567"/>
                  <a:gd name="connsiteY17" fmla="*/ 158120 h 291545"/>
                  <a:gd name="connsiteX18" fmla="*/ 84363 w 175567"/>
                  <a:gd name="connsiteY18" fmla="*/ 186537 h 291545"/>
                  <a:gd name="connsiteX19" fmla="*/ 125006 w 175567"/>
                  <a:gd name="connsiteY19" fmla="*/ 166257 h 291545"/>
                  <a:gd name="connsiteX20" fmla="*/ 140065 w 175567"/>
                  <a:gd name="connsiteY20" fmla="*/ 106061 h 29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567" h="291545">
                    <a:moveTo>
                      <a:pt x="175567" y="110069"/>
                    </a:moveTo>
                    <a:cubicBezTo>
                      <a:pt x="175567" y="141684"/>
                      <a:pt x="168321" y="167188"/>
                      <a:pt x="153869" y="186497"/>
                    </a:cubicBezTo>
                    <a:cubicBezTo>
                      <a:pt x="139417" y="205807"/>
                      <a:pt x="119824" y="215482"/>
                      <a:pt x="95090" y="215482"/>
                    </a:cubicBezTo>
                    <a:cubicBezTo>
                      <a:pt x="70356" y="215482"/>
                      <a:pt x="50035" y="207466"/>
                      <a:pt x="35543" y="191476"/>
                    </a:cubicBezTo>
                    <a:lnTo>
                      <a:pt x="35543" y="291546"/>
                    </a:lnTo>
                    <a:lnTo>
                      <a:pt x="0" y="291546"/>
                    </a:lnTo>
                    <a:lnTo>
                      <a:pt x="0" y="3846"/>
                    </a:lnTo>
                    <a:lnTo>
                      <a:pt x="32466" y="3846"/>
                    </a:lnTo>
                    <a:lnTo>
                      <a:pt x="34207" y="26879"/>
                    </a:lnTo>
                    <a:cubicBezTo>
                      <a:pt x="48658" y="8946"/>
                      <a:pt x="68778" y="0"/>
                      <a:pt x="94524" y="0"/>
                    </a:cubicBezTo>
                    <a:cubicBezTo>
                      <a:pt x="120270" y="0"/>
                      <a:pt x="139255" y="9432"/>
                      <a:pt x="153788" y="28215"/>
                    </a:cubicBezTo>
                    <a:cubicBezTo>
                      <a:pt x="168321" y="47039"/>
                      <a:pt x="175567" y="73230"/>
                      <a:pt x="175567" y="106790"/>
                    </a:cubicBezTo>
                    <a:lnTo>
                      <a:pt x="175567" y="110069"/>
                    </a:lnTo>
                    <a:close/>
                    <a:moveTo>
                      <a:pt x="140065" y="106061"/>
                    </a:moveTo>
                    <a:cubicBezTo>
                      <a:pt x="140065" y="82622"/>
                      <a:pt x="135086" y="64122"/>
                      <a:pt x="125087" y="50561"/>
                    </a:cubicBezTo>
                    <a:cubicBezTo>
                      <a:pt x="115088" y="37000"/>
                      <a:pt x="101405" y="30199"/>
                      <a:pt x="83999" y="30199"/>
                    </a:cubicBezTo>
                    <a:cubicBezTo>
                      <a:pt x="62503" y="30199"/>
                      <a:pt x="46351" y="39753"/>
                      <a:pt x="35583" y="58819"/>
                    </a:cubicBezTo>
                    <a:lnTo>
                      <a:pt x="35583" y="158120"/>
                    </a:lnTo>
                    <a:cubicBezTo>
                      <a:pt x="46230" y="177065"/>
                      <a:pt x="62463" y="186537"/>
                      <a:pt x="84363" y="186537"/>
                    </a:cubicBezTo>
                    <a:cubicBezTo>
                      <a:pt x="101405" y="186537"/>
                      <a:pt x="114926" y="179777"/>
                      <a:pt x="125006" y="166257"/>
                    </a:cubicBezTo>
                    <a:cubicBezTo>
                      <a:pt x="135045" y="152736"/>
                      <a:pt x="140065" y="132697"/>
                      <a:pt x="140065" y="106061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F862F9E-5936-5E64-158F-71751D5FC140}"/>
                  </a:ext>
                </a:extLst>
              </p:cNvPr>
              <p:cNvSpPr/>
              <p:nvPr/>
            </p:nvSpPr>
            <p:spPr>
              <a:xfrm>
                <a:off x="4225280" y="3915664"/>
                <a:ext cx="171478" cy="215481"/>
              </a:xfrm>
              <a:custGeom>
                <a:avLst/>
                <a:gdLst>
                  <a:gd name="connsiteX0" fmla="*/ 134195 w 171478"/>
                  <a:gd name="connsiteY0" fmla="*/ 211636 h 215481"/>
                  <a:gd name="connsiteX1" fmla="*/ 129216 w 171478"/>
                  <a:gd name="connsiteY1" fmla="*/ 189736 h 215481"/>
                  <a:gd name="connsiteX2" fmla="*/ 70073 w 171478"/>
                  <a:gd name="connsiteY2" fmla="*/ 215482 h 215481"/>
                  <a:gd name="connsiteX3" fmla="*/ 19674 w 171478"/>
                  <a:gd name="connsiteY3" fmla="*/ 198115 h 215481"/>
                  <a:gd name="connsiteX4" fmla="*/ 0 w 171478"/>
                  <a:gd name="connsiteY4" fmla="*/ 154031 h 215481"/>
                  <a:gd name="connsiteX5" fmla="*/ 24694 w 171478"/>
                  <a:gd name="connsiteY5" fmla="*/ 103632 h 215481"/>
                  <a:gd name="connsiteX6" fmla="*/ 94119 w 171478"/>
                  <a:gd name="connsiteY6" fmla="*/ 85658 h 215481"/>
                  <a:gd name="connsiteX7" fmla="*/ 128690 w 171478"/>
                  <a:gd name="connsiteY7" fmla="*/ 85658 h 215481"/>
                  <a:gd name="connsiteX8" fmla="*/ 128690 w 171478"/>
                  <a:gd name="connsiteY8" fmla="*/ 69344 h 215481"/>
                  <a:gd name="connsiteX9" fmla="*/ 117557 w 171478"/>
                  <a:gd name="connsiteY9" fmla="*/ 39672 h 215481"/>
                  <a:gd name="connsiteX10" fmla="*/ 84727 w 171478"/>
                  <a:gd name="connsiteY10" fmla="*/ 28620 h 215481"/>
                  <a:gd name="connsiteX11" fmla="*/ 52828 w 171478"/>
                  <a:gd name="connsiteY11" fmla="*/ 38214 h 215481"/>
                  <a:gd name="connsiteX12" fmla="*/ 39955 w 171478"/>
                  <a:gd name="connsiteY12" fmla="*/ 61451 h 215481"/>
                  <a:gd name="connsiteX13" fmla="*/ 4210 w 171478"/>
                  <a:gd name="connsiteY13" fmla="*/ 61451 h 215481"/>
                  <a:gd name="connsiteX14" fmla="*/ 15261 w 171478"/>
                  <a:gd name="connsiteY14" fmla="*/ 31413 h 215481"/>
                  <a:gd name="connsiteX15" fmla="*/ 45217 w 171478"/>
                  <a:gd name="connsiteY15" fmla="*/ 8461 h 215481"/>
                  <a:gd name="connsiteX16" fmla="*/ 86792 w 171478"/>
                  <a:gd name="connsiteY16" fmla="*/ 0 h 215481"/>
                  <a:gd name="connsiteX17" fmla="*/ 143061 w 171478"/>
                  <a:gd name="connsiteY17" fmla="*/ 17974 h 215481"/>
                  <a:gd name="connsiteX18" fmla="*/ 164192 w 171478"/>
                  <a:gd name="connsiteY18" fmla="*/ 67442 h 215481"/>
                  <a:gd name="connsiteX19" fmla="*/ 164192 w 171478"/>
                  <a:gd name="connsiteY19" fmla="*/ 163099 h 215481"/>
                  <a:gd name="connsiteX20" fmla="*/ 171479 w 171478"/>
                  <a:gd name="connsiteY20" fmla="*/ 208641 h 215481"/>
                  <a:gd name="connsiteX21" fmla="*/ 171479 w 171478"/>
                  <a:gd name="connsiteY21" fmla="*/ 211717 h 215481"/>
                  <a:gd name="connsiteX22" fmla="*/ 134236 w 171478"/>
                  <a:gd name="connsiteY22" fmla="*/ 211717 h 215481"/>
                  <a:gd name="connsiteX23" fmla="*/ 75255 w 171478"/>
                  <a:gd name="connsiteY23" fmla="*/ 184554 h 215481"/>
                  <a:gd name="connsiteX24" fmla="*/ 106951 w 171478"/>
                  <a:gd name="connsiteY24" fmla="*/ 175932 h 215481"/>
                  <a:gd name="connsiteX25" fmla="*/ 128649 w 171478"/>
                  <a:gd name="connsiteY25" fmla="*/ 153465 h 215481"/>
                  <a:gd name="connsiteX26" fmla="*/ 128649 w 171478"/>
                  <a:gd name="connsiteY26" fmla="*/ 110838 h 215481"/>
                  <a:gd name="connsiteX27" fmla="*/ 100798 w 171478"/>
                  <a:gd name="connsiteY27" fmla="*/ 110838 h 215481"/>
                  <a:gd name="connsiteX28" fmla="*/ 35502 w 171478"/>
                  <a:gd name="connsiteY28" fmla="*/ 149052 h 215481"/>
                  <a:gd name="connsiteX29" fmla="*/ 46634 w 171478"/>
                  <a:gd name="connsiteY29" fmla="*/ 175162 h 215481"/>
                  <a:gd name="connsiteX30" fmla="*/ 75255 w 171478"/>
                  <a:gd name="connsiteY30" fmla="*/ 184554 h 21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78" h="215481">
                    <a:moveTo>
                      <a:pt x="134195" y="211636"/>
                    </a:moveTo>
                    <a:cubicBezTo>
                      <a:pt x="132131" y="207547"/>
                      <a:pt x="130471" y="200220"/>
                      <a:pt x="129216" y="189736"/>
                    </a:cubicBezTo>
                    <a:cubicBezTo>
                      <a:pt x="112700" y="206900"/>
                      <a:pt x="92985" y="215482"/>
                      <a:pt x="70073" y="215482"/>
                    </a:cubicBezTo>
                    <a:cubicBezTo>
                      <a:pt x="49590" y="215482"/>
                      <a:pt x="32790" y="209693"/>
                      <a:pt x="19674" y="198115"/>
                    </a:cubicBezTo>
                    <a:cubicBezTo>
                      <a:pt x="6558" y="186538"/>
                      <a:pt x="0" y="171843"/>
                      <a:pt x="0" y="154031"/>
                    </a:cubicBezTo>
                    <a:cubicBezTo>
                      <a:pt x="0" y="132374"/>
                      <a:pt x="8218" y="115574"/>
                      <a:pt x="24694" y="103632"/>
                    </a:cubicBezTo>
                    <a:cubicBezTo>
                      <a:pt x="41129" y="91650"/>
                      <a:pt x="64284" y="85658"/>
                      <a:pt x="94119" y="85658"/>
                    </a:cubicBezTo>
                    <a:lnTo>
                      <a:pt x="128690" y="85658"/>
                    </a:lnTo>
                    <a:lnTo>
                      <a:pt x="128690" y="69344"/>
                    </a:lnTo>
                    <a:cubicBezTo>
                      <a:pt x="128690" y="56917"/>
                      <a:pt x="124966" y="47039"/>
                      <a:pt x="117557" y="39672"/>
                    </a:cubicBezTo>
                    <a:cubicBezTo>
                      <a:pt x="110109" y="32304"/>
                      <a:pt x="99179" y="28620"/>
                      <a:pt x="84727" y="28620"/>
                    </a:cubicBezTo>
                    <a:cubicBezTo>
                      <a:pt x="72057" y="28620"/>
                      <a:pt x="61410" y="31818"/>
                      <a:pt x="52828" y="38214"/>
                    </a:cubicBezTo>
                    <a:cubicBezTo>
                      <a:pt x="44246" y="44610"/>
                      <a:pt x="39955" y="52383"/>
                      <a:pt x="39955" y="61451"/>
                    </a:cubicBezTo>
                    <a:lnTo>
                      <a:pt x="4210" y="61451"/>
                    </a:lnTo>
                    <a:cubicBezTo>
                      <a:pt x="4210" y="51088"/>
                      <a:pt x="7894" y="41048"/>
                      <a:pt x="15261" y="31413"/>
                    </a:cubicBezTo>
                    <a:cubicBezTo>
                      <a:pt x="22629" y="21739"/>
                      <a:pt x="32628" y="14088"/>
                      <a:pt x="45217" y="8461"/>
                    </a:cubicBezTo>
                    <a:cubicBezTo>
                      <a:pt x="57807" y="2834"/>
                      <a:pt x="71692" y="0"/>
                      <a:pt x="86792" y="0"/>
                    </a:cubicBezTo>
                    <a:cubicBezTo>
                      <a:pt x="110716" y="0"/>
                      <a:pt x="129499" y="5991"/>
                      <a:pt x="143061" y="17974"/>
                    </a:cubicBezTo>
                    <a:cubicBezTo>
                      <a:pt x="156622" y="29956"/>
                      <a:pt x="163666" y="46432"/>
                      <a:pt x="164192" y="67442"/>
                    </a:cubicBezTo>
                    <a:lnTo>
                      <a:pt x="164192" y="163099"/>
                    </a:lnTo>
                    <a:cubicBezTo>
                      <a:pt x="164192" y="182166"/>
                      <a:pt x="166621" y="197346"/>
                      <a:pt x="171479" y="208641"/>
                    </a:cubicBezTo>
                    <a:lnTo>
                      <a:pt x="171479" y="211717"/>
                    </a:lnTo>
                    <a:lnTo>
                      <a:pt x="134236" y="211717"/>
                    </a:lnTo>
                    <a:close/>
                    <a:moveTo>
                      <a:pt x="75255" y="184554"/>
                    </a:moveTo>
                    <a:cubicBezTo>
                      <a:pt x="86387" y="184554"/>
                      <a:pt x="96953" y="181680"/>
                      <a:pt x="106951" y="175932"/>
                    </a:cubicBezTo>
                    <a:cubicBezTo>
                      <a:pt x="116950" y="170183"/>
                      <a:pt x="124156" y="162694"/>
                      <a:pt x="128649" y="153465"/>
                    </a:cubicBezTo>
                    <a:lnTo>
                      <a:pt x="128649" y="110838"/>
                    </a:lnTo>
                    <a:lnTo>
                      <a:pt x="100798" y="110838"/>
                    </a:lnTo>
                    <a:cubicBezTo>
                      <a:pt x="57281" y="110838"/>
                      <a:pt x="35502" y="123589"/>
                      <a:pt x="35502" y="149052"/>
                    </a:cubicBezTo>
                    <a:cubicBezTo>
                      <a:pt x="35502" y="160184"/>
                      <a:pt x="39226" y="168888"/>
                      <a:pt x="46634" y="175162"/>
                    </a:cubicBezTo>
                    <a:cubicBezTo>
                      <a:pt x="54083" y="181437"/>
                      <a:pt x="63596" y="184554"/>
                      <a:pt x="75255" y="184554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6E1E96-D068-442C-46FA-06B385B95A90}"/>
                  </a:ext>
                </a:extLst>
              </p:cNvPr>
              <p:cNvSpPr/>
              <p:nvPr/>
            </p:nvSpPr>
            <p:spPr>
              <a:xfrm>
                <a:off x="4414125" y="3915664"/>
                <a:ext cx="100474" cy="211636"/>
              </a:xfrm>
              <a:custGeom>
                <a:avLst/>
                <a:gdLst>
                  <a:gd name="connsiteX0" fmla="*/ 100474 w 100474"/>
                  <a:gd name="connsiteY0" fmla="*/ 35704 h 211636"/>
                  <a:gd name="connsiteX1" fmla="*/ 82987 w 100474"/>
                  <a:gd name="connsiteY1" fmla="*/ 34369 h 211636"/>
                  <a:gd name="connsiteX2" fmla="*/ 35542 w 100474"/>
                  <a:gd name="connsiteY2" fmla="*/ 64163 h 211636"/>
                  <a:gd name="connsiteX3" fmla="*/ 35542 w 100474"/>
                  <a:gd name="connsiteY3" fmla="*/ 211636 h 211636"/>
                  <a:gd name="connsiteX4" fmla="*/ 0 w 100474"/>
                  <a:gd name="connsiteY4" fmla="*/ 211636 h 211636"/>
                  <a:gd name="connsiteX5" fmla="*/ 0 w 100474"/>
                  <a:gd name="connsiteY5" fmla="*/ 3846 h 211636"/>
                  <a:gd name="connsiteX6" fmla="*/ 34571 w 100474"/>
                  <a:gd name="connsiteY6" fmla="*/ 3846 h 211636"/>
                  <a:gd name="connsiteX7" fmla="*/ 35138 w 100474"/>
                  <a:gd name="connsiteY7" fmla="*/ 27851 h 211636"/>
                  <a:gd name="connsiteX8" fmla="*/ 84687 w 100474"/>
                  <a:gd name="connsiteY8" fmla="*/ 0 h 211636"/>
                  <a:gd name="connsiteX9" fmla="*/ 100434 w 100474"/>
                  <a:gd name="connsiteY9" fmla="*/ 2712 h 211636"/>
                  <a:gd name="connsiteX10" fmla="*/ 100434 w 100474"/>
                  <a:gd name="connsiteY10" fmla="*/ 35745 h 21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474" h="211636">
                    <a:moveTo>
                      <a:pt x="100474" y="35704"/>
                    </a:moveTo>
                    <a:cubicBezTo>
                      <a:pt x="95090" y="34814"/>
                      <a:pt x="89261" y="34369"/>
                      <a:pt x="82987" y="34369"/>
                    </a:cubicBezTo>
                    <a:cubicBezTo>
                      <a:pt x="59669" y="34369"/>
                      <a:pt x="43882" y="44286"/>
                      <a:pt x="35542" y="64163"/>
                    </a:cubicBezTo>
                    <a:lnTo>
                      <a:pt x="35542" y="211636"/>
                    </a:lnTo>
                    <a:lnTo>
                      <a:pt x="0" y="211636"/>
                    </a:lnTo>
                    <a:lnTo>
                      <a:pt x="0" y="3846"/>
                    </a:lnTo>
                    <a:lnTo>
                      <a:pt x="34571" y="3846"/>
                    </a:lnTo>
                    <a:lnTo>
                      <a:pt x="35138" y="27851"/>
                    </a:lnTo>
                    <a:cubicBezTo>
                      <a:pt x="46796" y="9311"/>
                      <a:pt x="63312" y="0"/>
                      <a:pt x="84687" y="0"/>
                    </a:cubicBezTo>
                    <a:cubicBezTo>
                      <a:pt x="91609" y="0"/>
                      <a:pt x="96872" y="891"/>
                      <a:pt x="100434" y="2712"/>
                    </a:cubicBezTo>
                    <a:lnTo>
                      <a:pt x="100434" y="3574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92CD869-240C-4AD8-C94D-6B603DC07D1A}"/>
                  </a:ext>
                </a:extLst>
              </p:cNvPr>
              <p:cNvSpPr/>
              <p:nvPr/>
            </p:nvSpPr>
            <p:spPr>
              <a:xfrm>
                <a:off x="4536298" y="3869192"/>
                <a:ext cx="113144" cy="261913"/>
              </a:xfrm>
              <a:custGeom>
                <a:avLst/>
                <a:gdLst>
                  <a:gd name="connsiteX0" fmla="*/ 73352 w 113144"/>
                  <a:gd name="connsiteY0" fmla="*/ 0 h 261913"/>
                  <a:gd name="connsiteX1" fmla="*/ 73352 w 113144"/>
                  <a:gd name="connsiteY1" fmla="*/ 50318 h 261913"/>
                  <a:gd name="connsiteX2" fmla="*/ 112133 w 113144"/>
                  <a:gd name="connsiteY2" fmla="*/ 50318 h 261913"/>
                  <a:gd name="connsiteX3" fmla="*/ 112133 w 113144"/>
                  <a:gd name="connsiteY3" fmla="*/ 77765 h 261913"/>
                  <a:gd name="connsiteX4" fmla="*/ 73352 w 113144"/>
                  <a:gd name="connsiteY4" fmla="*/ 77765 h 261913"/>
                  <a:gd name="connsiteX5" fmla="*/ 73352 w 113144"/>
                  <a:gd name="connsiteY5" fmla="*/ 206778 h 261913"/>
                  <a:gd name="connsiteX6" fmla="*/ 78533 w 113144"/>
                  <a:gd name="connsiteY6" fmla="*/ 225521 h 261913"/>
                  <a:gd name="connsiteX7" fmla="*/ 96224 w 113144"/>
                  <a:gd name="connsiteY7" fmla="*/ 231755 h 261913"/>
                  <a:gd name="connsiteX8" fmla="*/ 113145 w 113144"/>
                  <a:gd name="connsiteY8" fmla="*/ 229448 h 261913"/>
                  <a:gd name="connsiteX9" fmla="*/ 113145 w 113144"/>
                  <a:gd name="connsiteY9" fmla="*/ 258108 h 261913"/>
                  <a:gd name="connsiteX10" fmla="*/ 85861 w 113144"/>
                  <a:gd name="connsiteY10" fmla="*/ 261914 h 261913"/>
                  <a:gd name="connsiteX11" fmla="*/ 49954 w 113144"/>
                  <a:gd name="connsiteY11" fmla="*/ 247502 h 261913"/>
                  <a:gd name="connsiteX12" fmla="*/ 37850 w 113144"/>
                  <a:gd name="connsiteY12" fmla="*/ 206616 h 261913"/>
                  <a:gd name="connsiteX13" fmla="*/ 37850 w 113144"/>
                  <a:gd name="connsiteY13" fmla="*/ 77765 h 261913"/>
                  <a:gd name="connsiteX14" fmla="*/ 0 w 113144"/>
                  <a:gd name="connsiteY14" fmla="*/ 77765 h 261913"/>
                  <a:gd name="connsiteX15" fmla="*/ 0 w 113144"/>
                  <a:gd name="connsiteY15" fmla="*/ 50318 h 261913"/>
                  <a:gd name="connsiteX16" fmla="*/ 37850 w 113144"/>
                  <a:gd name="connsiteY16" fmla="*/ 50318 h 261913"/>
                  <a:gd name="connsiteX17" fmla="*/ 37850 w 113144"/>
                  <a:gd name="connsiteY17" fmla="*/ 0 h 261913"/>
                  <a:gd name="connsiteX18" fmla="*/ 73393 w 113144"/>
                  <a:gd name="connsiteY18" fmla="*/ 0 h 2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144" h="261913">
                    <a:moveTo>
                      <a:pt x="73352" y="0"/>
                    </a:moveTo>
                    <a:lnTo>
                      <a:pt x="73352" y="50318"/>
                    </a:lnTo>
                    <a:lnTo>
                      <a:pt x="112133" y="50318"/>
                    </a:lnTo>
                    <a:lnTo>
                      <a:pt x="112133" y="77765"/>
                    </a:lnTo>
                    <a:lnTo>
                      <a:pt x="73352" y="77765"/>
                    </a:lnTo>
                    <a:lnTo>
                      <a:pt x="73352" y="206778"/>
                    </a:lnTo>
                    <a:cubicBezTo>
                      <a:pt x="73352" y="215117"/>
                      <a:pt x="75093" y="221351"/>
                      <a:pt x="78533" y="225521"/>
                    </a:cubicBezTo>
                    <a:cubicBezTo>
                      <a:pt x="81975" y="229691"/>
                      <a:pt x="87885" y="231755"/>
                      <a:pt x="96224" y="231755"/>
                    </a:cubicBezTo>
                    <a:cubicBezTo>
                      <a:pt x="100312" y="231755"/>
                      <a:pt x="105939" y="230986"/>
                      <a:pt x="113145" y="229448"/>
                    </a:cubicBezTo>
                    <a:lnTo>
                      <a:pt x="113145" y="258108"/>
                    </a:lnTo>
                    <a:cubicBezTo>
                      <a:pt x="103794" y="260659"/>
                      <a:pt x="94685" y="261914"/>
                      <a:pt x="85861" y="261914"/>
                    </a:cubicBezTo>
                    <a:cubicBezTo>
                      <a:pt x="69992" y="261914"/>
                      <a:pt x="58009" y="257096"/>
                      <a:pt x="49954" y="247502"/>
                    </a:cubicBezTo>
                    <a:cubicBezTo>
                      <a:pt x="41898" y="237908"/>
                      <a:pt x="37850" y="224266"/>
                      <a:pt x="37850" y="206616"/>
                    </a:cubicBezTo>
                    <a:lnTo>
                      <a:pt x="37850" y="77765"/>
                    </a:lnTo>
                    <a:lnTo>
                      <a:pt x="0" y="77765"/>
                    </a:lnTo>
                    <a:lnTo>
                      <a:pt x="0" y="50318"/>
                    </a:lnTo>
                    <a:lnTo>
                      <a:pt x="37850" y="50318"/>
                    </a:lnTo>
                    <a:lnTo>
                      <a:pt x="37850" y="0"/>
                    </a:lnTo>
                    <a:lnTo>
                      <a:pt x="73393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472FBB-297A-A64D-DB19-A61F884DC242}"/>
                  </a:ext>
                </a:extLst>
              </p:cNvPr>
              <p:cNvSpPr/>
              <p:nvPr/>
            </p:nvSpPr>
            <p:spPr>
              <a:xfrm>
                <a:off x="4722795" y="3915664"/>
                <a:ext cx="189168" cy="215522"/>
              </a:xfrm>
              <a:custGeom>
                <a:avLst/>
                <a:gdLst>
                  <a:gd name="connsiteX0" fmla="*/ 0 w 189168"/>
                  <a:gd name="connsiteY0" fmla="*/ 105818 h 215522"/>
                  <a:gd name="connsiteX1" fmla="*/ 12023 w 189168"/>
                  <a:gd name="connsiteY1" fmla="*/ 50885 h 215522"/>
                  <a:gd name="connsiteX2" fmla="*/ 45420 w 189168"/>
                  <a:gd name="connsiteY2" fmla="*/ 13237 h 215522"/>
                  <a:gd name="connsiteX3" fmla="*/ 94281 w 189168"/>
                  <a:gd name="connsiteY3" fmla="*/ 0 h 215522"/>
                  <a:gd name="connsiteX4" fmla="*/ 162937 w 189168"/>
                  <a:gd name="connsiteY4" fmla="*/ 29389 h 215522"/>
                  <a:gd name="connsiteX5" fmla="*/ 189169 w 189168"/>
                  <a:gd name="connsiteY5" fmla="*/ 107559 h 215522"/>
                  <a:gd name="connsiteX6" fmla="*/ 189169 w 189168"/>
                  <a:gd name="connsiteY6" fmla="*/ 110069 h 215522"/>
                  <a:gd name="connsiteX7" fmla="*/ 177551 w 189168"/>
                  <a:gd name="connsiteY7" fmla="*/ 164516 h 215522"/>
                  <a:gd name="connsiteX8" fmla="*/ 144316 w 189168"/>
                  <a:gd name="connsiteY8" fmla="*/ 202083 h 215522"/>
                  <a:gd name="connsiteX9" fmla="*/ 94685 w 189168"/>
                  <a:gd name="connsiteY9" fmla="*/ 215522 h 215522"/>
                  <a:gd name="connsiteX10" fmla="*/ 26232 w 189168"/>
                  <a:gd name="connsiteY10" fmla="*/ 186133 h 215522"/>
                  <a:gd name="connsiteX11" fmla="*/ 0 w 189168"/>
                  <a:gd name="connsiteY11" fmla="*/ 108328 h 215522"/>
                  <a:gd name="connsiteX12" fmla="*/ 0 w 189168"/>
                  <a:gd name="connsiteY12" fmla="*/ 105818 h 215522"/>
                  <a:gd name="connsiteX13" fmla="*/ 35745 w 189168"/>
                  <a:gd name="connsiteY13" fmla="*/ 110028 h 215522"/>
                  <a:gd name="connsiteX14" fmla="*/ 51775 w 189168"/>
                  <a:gd name="connsiteY14" fmla="*/ 165528 h 215522"/>
                  <a:gd name="connsiteX15" fmla="*/ 94685 w 189168"/>
                  <a:gd name="connsiteY15" fmla="*/ 186457 h 215522"/>
                  <a:gd name="connsiteX16" fmla="*/ 137717 w 189168"/>
                  <a:gd name="connsiteY16" fmla="*/ 165244 h 215522"/>
                  <a:gd name="connsiteX17" fmla="*/ 153667 w 189168"/>
                  <a:gd name="connsiteY17" fmla="*/ 105818 h 215522"/>
                  <a:gd name="connsiteX18" fmla="*/ 137434 w 189168"/>
                  <a:gd name="connsiteY18" fmla="*/ 50399 h 215522"/>
                  <a:gd name="connsiteX19" fmla="*/ 94321 w 189168"/>
                  <a:gd name="connsiteY19" fmla="*/ 29187 h 215522"/>
                  <a:gd name="connsiteX20" fmla="*/ 51897 w 189168"/>
                  <a:gd name="connsiteY20" fmla="*/ 50116 h 215522"/>
                  <a:gd name="connsiteX21" fmla="*/ 35745 w 189168"/>
                  <a:gd name="connsiteY21" fmla="*/ 110028 h 2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9168" h="215522">
                    <a:moveTo>
                      <a:pt x="0" y="105818"/>
                    </a:moveTo>
                    <a:cubicBezTo>
                      <a:pt x="0" y="85456"/>
                      <a:pt x="4008" y="67159"/>
                      <a:pt x="12023" y="50885"/>
                    </a:cubicBezTo>
                    <a:cubicBezTo>
                      <a:pt x="20038" y="34612"/>
                      <a:pt x="31170" y="22062"/>
                      <a:pt x="45420" y="13237"/>
                    </a:cubicBezTo>
                    <a:cubicBezTo>
                      <a:pt x="59710" y="4413"/>
                      <a:pt x="75983" y="0"/>
                      <a:pt x="94281" y="0"/>
                    </a:cubicBezTo>
                    <a:cubicBezTo>
                      <a:pt x="122577" y="0"/>
                      <a:pt x="145489" y="9797"/>
                      <a:pt x="162937" y="29389"/>
                    </a:cubicBezTo>
                    <a:cubicBezTo>
                      <a:pt x="180425" y="48982"/>
                      <a:pt x="189169" y="75052"/>
                      <a:pt x="189169" y="107559"/>
                    </a:cubicBezTo>
                    <a:lnTo>
                      <a:pt x="189169" y="110069"/>
                    </a:lnTo>
                    <a:cubicBezTo>
                      <a:pt x="189169" y="130309"/>
                      <a:pt x="185283" y="148445"/>
                      <a:pt x="177551" y="164516"/>
                    </a:cubicBezTo>
                    <a:cubicBezTo>
                      <a:pt x="169819" y="180587"/>
                      <a:pt x="158727" y="193096"/>
                      <a:pt x="144316" y="202083"/>
                    </a:cubicBezTo>
                    <a:cubicBezTo>
                      <a:pt x="129904" y="211029"/>
                      <a:pt x="113348" y="215522"/>
                      <a:pt x="94685" y="215522"/>
                    </a:cubicBezTo>
                    <a:cubicBezTo>
                      <a:pt x="66511" y="215522"/>
                      <a:pt x="43720" y="205726"/>
                      <a:pt x="26232" y="186133"/>
                    </a:cubicBezTo>
                    <a:cubicBezTo>
                      <a:pt x="8744" y="166540"/>
                      <a:pt x="0" y="140592"/>
                      <a:pt x="0" y="108328"/>
                    </a:cubicBezTo>
                    <a:lnTo>
                      <a:pt x="0" y="105818"/>
                    </a:lnTo>
                    <a:close/>
                    <a:moveTo>
                      <a:pt x="35745" y="110028"/>
                    </a:moveTo>
                    <a:cubicBezTo>
                      <a:pt x="35745" y="133062"/>
                      <a:pt x="41088" y="151562"/>
                      <a:pt x="51775" y="165528"/>
                    </a:cubicBezTo>
                    <a:cubicBezTo>
                      <a:pt x="62463" y="179494"/>
                      <a:pt x="76752" y="186457"/>
                      <a:pt x="94685" y="186457"/>
                    </a:cubicBezTo>
                    <a:cubicBezTo>
                      <a:pt x="112619" y="186457"/>
                      <a:pt x="127070" y="179373"/>
                      <a:pt x="137717" y="165244"/>
                    </a:cubicBezTo>
                    <a:cubicBezTo>
                      <a:pt x="148364" y="151076"/>
                      <a:pt x="153667" y="131281"/>
                      <a:pt x="153667" y="105818"/>
                    </a:cubicBezTo>
                    <a:cubicBezTo>
                      <a:pt x="153667" y="83027"/>
                      <a:pt x="148242" y="64568"/>
                      <a:pt x="137434" y="50399"/>
                    </a:cubicBezTo>
                    <a:cubicBezTo>
                      <a:pt x="126625" y="36271"/>
                      <a:pt x="112254" y="29187"/>
                      <a:pt x="94321" y="29187"/>
                    </a:cubicBezTo>
                    <a:cubicBezTo>
                      <a:pt x="76388" y="29187"/>
                      <a:pt x="62624" y="36150"/>
                      <a:pt x="51897" y="50116"/>
                    </a:cubicBezTo>
                    <a:cubicBezTo>
                      <a:pt x="41129" y="64082"/>
                      <a:pt x="35745" y="84039"/>
                      <a:pt x="35745" y="110028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FD85E8-D742-C6FC-B90C-6A1E9C129C5D}"/>
                  </a:ext>
                </a:extLst>
              </p:cNvPr>
              <p:cNvSpPr/>
              <p:nvPr/>
            </p:nvSpPr>
            <p:spPr>
              <a:xfrm>
                <a:off x="4925444" y="3828266"/>
                <a:ext cx="125572" cy="299034"/>
              </a:xfrm>
              <a:custGeom>
                <a:avLst/>
                <a:gdLst>
                  <a:gd name="connsiteX0" fmla="*/ 32830 w 125572"/>
                  <a:gd name="connsiteY0" fmla="*/ 299035 h 299034"/>
                  <a:gd name="connsiteX1" fmla="*/ 32830 w 125572"/>
                  <a:gd name="connsiteY1" fmla="*/ 118691 h 299034"/>
                  <a:gd name="connsiteX2" fmla="*/ 0 w 125572"/>
                  <a:gd name="connsiteY2" fmla="*/ 118691 h 299034"/>
                  <a:gd name="connsiteX3" fmla="*/ 0 w 125572"/>
                  <a:gd name="connsiteY3" fmla="*/ 91245 h 299034"/>
                  <a:gd name="connsiteX4" fmla="*/ 32830 w 125572"/>
                  <a:gd name="connsiteY4" fmla="*/ 91245 h 299034"/>
                  <a:gd name="connsiteX5" fmla="*/ 32830 w 125572"/>
                  <a:gd name="connsiteY5" fmla="*/ 69911 h 299034"/>
                  <a:gd name="connsiteX6" fmla="*/ 50682 w 125572"/>
                  <a:gd name="connsiteY6" fmla="*/ 18257 h 299034"/>
                  <a:gd name="connsiteX7" fmla="*/ 101203 w 125572"/>
                  <a:gd name="connsiteY7" fmla="*/ 0 h 299034"/>
                  <a:gd name="connsiteX8" fmla="*/ 125573 w 125572"/>
                  <a:gd name="connsiteY8" fmla="*/ 3238 h 299034"/>
                  <a:gd name="connsiteX9" fmla="*/ 123670 w 125572"/>
                  <a:gd name="connsiteY9" fmla="*/ 31899 h 299034"/>
                  <a:gd name="connsiteX10" fmla="*/ 104442 w 125572"/>
                  <a:gd name="connsiteY10" fmla="*/ 30159 h 299034"/>
                  <a:gd name="connsiteX11" fmla="*/ 77764 w 125572"/>
                  <a:gd name="connsiteY11" fmla="*/ 40279 h 299034"/>
                  <a:gd name="connsiteX12" fmla="*/ 68373 w 125572"/>
                  <a:gd name="connsiteY12" fmla="*/ 69263 h 299034"/>
                  <a:gd name="connsiteX13" fmla="*/ 68373 w 125572"/>
                  <a:gd name="connsiteY13" fmla="*/ 91245 h 299034"/>
                  <a:gd name="connsiteX14" fmla="*/ 112740 w 125572"/>
                  <a:gd name="connsiteY14" fmla="*/ 91245 h 299034"/>
                  <a:gd name="connsiteX15" fmla="*/ 112740 w 125572"/>
                  <a:gd name="connsiteY15" fmla="*/ 118691 h 299034"/>
                  <a:gd name="connsiteX16" fmla="*/ 68373 w 125572"/>
                  <a:gd name="connsiteY16" fmla="*/ 118691 h 299034"/>
                  <a:gd name="connsiteX17" fmla="*/ 68373 w 125572"/>
                  <a:gd name="connsiteY17" fmla="*/ 299035 h 299034"/>
                  <a:gd name="connsiteX18" fmla="*/ 32830 w 125572"/>
                  <a:gd name="connsiteY18" fmla="*/ 299035 h 29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5572" h="299034">
                    <a:moveTo>
                      <a:pt x="32830" y="299035"/>
                    </a:moveTo>
                    <a:lnTo>
                      <a:pt x="32830" y="118691"/>
                    </a:lnTo>
                    <a:lnTo>
                      <a:pt x="0" y="118691"/>
                    </a:lnTo>
                    <a:lnTo>
                      <a:pt x="0" y="91245"/>
                    </a:lnTo>
                    <a:lnTo>
                      <a:pt x="32830" y="91245"/>
                    </a:lnTo>
                    <a:lnTo>
                      <a:pt x="32830" y="69911"/>
                    </a:lnTo>
                    <a:cubicBezTo>
                      <a:pt x="32830" y="47647"/>
                      <a:pt x="38781" y="30401"/>
                      <a:pt x="50682" y="18257"/>
                    </a:cubicBezTo>
                    <a:cubicBezTo>
                      <a:pt x="62584" y="6113"/>
                      <a:pt x="79424" y="0"/>
                      <a:pt x="101203" y="0"/>
                    </a:cubicBezTo>
                    <a:cubicBezTo>
                      <a:pt x="109380" y="0"/>
                      <a:pt x="117517" y="1093"/>
                      <a:pt x="125573" y="3238"/>
                    </a:cubicBezTo>
                    <a:lnTo>
                      <a:pt x="123670" y="31899"/>
                    </a:lnTo>
                    <a:cubicBezTo>
                      <a:pt x="117639" y="30725"/>
                      <a:pt x="111242" y="30159"/>
                      <a:pt x="104442" y="30159"/>
                    </a:cubicBezTo>
                    <a:cubicBezTo>
                      <a:pt x="92945" y="30159"/>
                      <a:pt x="84039" y="33518"/>
                      <a:pt x="77764" y="40279"/>
                    </a:cubicBezTo>
                    <a:cubicBezTo>
                      <a:pt x="71490" y="47039"/>
                      <a:pt x="68373" y="56674"/>
                      <a:pt x="68373" y="69263"/>
                    </a:cubicBezTo>
                    <a:lnTo>
                      <a:pt x="68373" y="91245"/>
                    </a:lnTo>
                    <a:lnTo>
                      <a:pt x="112740" y="91245"/>
                    </a:lnTo>
                    <a:lnTo>
                      <a:pt x="112740" y="118691"/>
                    </a:lnTo>
                    <a:lnTo>
                      <a:pt x="68373" y="118691"/>
                    </a:lnTo>
                    <a:lnTo>
                      <a:pt x="68373" y="299035"/>
                    </a:lnTo>
                    <a:lnTo>
                      <a:pt x="32830" y="29903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B218C8D-AA3B-690D-F24D-5B0A208AB356}"/>
                  </a:ext>
                </a:extLst>
              </p:cNvPr>
              <p:cNvSpPr/>
              <p:nvPr/>
            </p:nvSpPr>
            <p:spPr>
              <a:xfrm>
                <a:off x="5333899" y="2690135"/>
                <a:ext cx="720323" cy="752020"/>
              </a:xfrm>
              <a:custGeom>
                <a:avLst/>
                <a:gdLst>
                  <a:gd name="connsiteX0" fmla="*/ 655675 w 720323"/>
                  <a:gd name="connsiteY0" fmla="*/ 76469 h 752020"/>
                  <a:gd name="connsiteX1" fmla="*/ 720323 w 720323"/>
                  <a:gd name="connsiteY1" fmla="*/ 308670 h 752020"/>
                  <a:gd name="connsiteX2" fmla="*/ 720323 w 720323"/>
                  <a:gd name="connsiteY2" fmla="*/ 751980 h 752020"/>
                  <a:gd name="connsiteX3" fmla="*/ 494721 w 720323"/>
                  <a:gd name="connsiteY3" fmla="*/ 751980 h 752020"/>
                  <a:gd name="connsiteX4" fmla="*/ 494721 w 720323"/>
                  <a:gd name="connsiteY4" fmla="*/ 319235 h 752020"/>
                  <a:gd name="connsiteX5" fmla="*/ 467032 w 720323"/>
                  <a:gd name="connsiteY5" fmla="*/ 209733 h 752020"/>
                  <a:gd name="connsiteX6" fmla="*/ 381293 w 720323"/>
                  <a:gd name="connsiteY6" fmla="*/ 175446 h 752020"/>
                  <a:gd name="connsiteX7" fmla="*/ 267824 w 720323"/>
                  <a:gd name="connsiteY7" fmla="*/ 220299 h 752020"/>
                  <a:gd name="connsiteX8" fmla="*/ 225602 w 720323"/>
                  <a:gd name="connsiteY8" fmla="*/ 340366 h 752020"/>
                  <a:gd name="connsiteX9" fmla="*/ 225602 w 720323"/>
                  <a:gd name="connsiteY9" fmla="*/ 752020 h 752020"/>
                  <a:gd name="connsiteX10" fmla="*/ 0 w 720323"/>
                  <a:gd name="connsiteY10" fmla="*/ 752020 h 752020"/>
                  <a:gd name="connsiteX11" fmla="*/ 0 w 720323"/>
                  <a:gd name="connsiteY11" fmla="*/ 18459 h 752020"/>
                  <a:gd name="connsiteX12" fmla="*/ 219004 w 720323"/>
                  <a:gd name="connsiteY12" fmla="*/ 18459 h 752020"/>
                  <a:gd name="connsiteX13" fmla="*/ 219004 w 720323"/>
                  <a:gd name="connsiteY13" fmla="*/ 122699 h 752020"/>
                  <a:gd name="connsiteX14" fmla="*/ 320612 w 720323"/>
                  <a:gd name="connsiteY14" fmla="*/ 31656 h 752020"/>
                  <a:gd name="connsiteX15" fmla="*/ 460474 w 720323"/>
                  <a:gd name="connsiteY15" fmla="*/ 0 h 752020"/>
                  <a:gd name="connsiteX16" fmla="*/ 655756 w 720323"/>
                  <a:gd name="connsiteY16" fmla="*/ 76510 h 7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0323" h="752020">
                    <a:moveTo>
                      <a:pt x="655675" y="76469"/>
                    </a:moveTo>
                    <a:cubicBezTo>
                      <a:pt x="699233" y="127921"/>
                      <a:pt x="720323" y="205766"/>
                      <a:pt x="720323" y="308670"/>
                    </a:cubicBezTo>
                    <a:lnTo>
                      <a:pt x="720323" y="751980"/>
                    </a:lnTo>
                    <a:lnTo>
                      <a:pt x="494721" y="751980"/>
                    </a:lnTo>
                    <a:lnTo>
                      <a:pt x="494721" y="319235"/>
                    </a:lnTo>
                    <a:cubicBezTo>
                      <a:pt x="494721" y="269119"/>
                      <a:pt x="485492" y="233496"/>
                      <a:pt x="467032" y="209733"/>
                    </a:cubicBezTo>
                    <a:cubicBezTo>
                      <a:pt x="448573" y="187307"/>
                      <a:pt x="419548" y="175446"/>
                      <a:pt x="381293" y="175446"/>
                    </a:cubicBezTo>
                    <a:cubicBezTo>
                      <a:pt x="333808" y="175446"/>
                      <a:pt x="296849" y="189978"/>
                      <a:pt x="267824" y="220299"/>
                    </a:cubicBezTo>
                    <a:cubicBezTo>
                      <a:pt x="238799" y="250660"/>
                      <a:pt x="225602" y="290210"/>
                      <a:pt x="225602" y="340366"/>
                    </a:cubicBezTo>
                    <a:lnTo>
                      <a:pt x="225602" y="752020"/>
                    </a:lnTo>
                    <a:lnTo>
                      <a:pt x="0" y="752020"/>
                    </a:lnTo>
                    <a:lnTo>
                      <a:pt x="0" y="18459"/>
                    </a:lnTo>
                    <a:lnTo>
                      <a:pt x="219004" y="18459"/>
                    </a:lnTo>
                    <a:lnTo>
                      <a:pt x="219004" y="122699"/>
                    </a:lnTo>
                    <a:cubicBezTo>
                      <a:pt x="245397" y="83108"/>
                      <a:pt x="278390" y="52787"/>
                      <a:pt x="320612" y="31656"/>
                    </a:cubicBezTo>
                    <a:cubicBezTo>
                      <a:pt x="361498" y="10566"/>
                      <a:pt x="409023" y="0"/>
                      <a:pt x="460474" y="0"/>
                    </a:cubicBezTo>
                    <a:cubicBezTo>
                      <a:pt x="547549" y="0"/>
                      <a:pt x="613534" y="26394"/>
                      <a:pt x="655756" y="76510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90D7331-A03C-C64B-2FB0-DDB20AB74680}"/>
                  </a:ext>
                </a:extLst>
              </p:cNvPr>
              <p:cNvSpPr/>
              <p:nvPr/>
            </p:nvSpPr>
            <p:spPr>
              <a:xfrm>
                <a:off x="6155790" y="2691309"/>
                <a:ext cx="649035" cy="763921"/>
              </a:xfrm>
              <a:custGeom>
                <a:avLst/>
                <a:gdLst>
                  <a:gd name="connsiteX0" fmla="*/ 146461 w 649035"/>
                  <a:gd name="connsiteY0" fmla="*/ 740240 h 763921"/>
                  <a:gd name="connsiteX1" fmla="*/ 0 w 649035"/>
                  <a:gd name="connsiteY1" fmla="*/ 674256 h 763921"/>
                  <a:gd name="connsiteX2" fmla="*/ 59386 w 649035"/>
                  <a:gd name="connsiteY2" fmla="*/ 518565 h 763921"/>
                  <a:gd name="connsiteX3" fmla="*/ 191314 w 649035"/>
                  <a:gd name="connsiteY3" fmla="*/ 581878 h 763921"/>
                  <a:gd name="connsiteX4" fmla="*/ 336440 w 649035"/>
                  <a:gd name="connsiteY4" fmla="*/ 604304 h 763921"/>
                  <a:gd name="connsiteX5" fmla="*/ 418252 w 649035"/>
                  <a:gd name="connsiteY5" fmla="*/ 587140 h 763921"/>
                  <a:gd name="connsiteX6" fmla="*/ 447277 w 649035"/>
                  <a:gd name="connsiteY6" fmla="*/ 539656 h 763921"/>
                  <a:gd name="connsiteX7" fmla="*/ 427482 w 649035"/>
                  <a:gd name="connsiteY7" fmla="*/ 497434 h 763921"/>
                  <a:gd name="connsiteX8" fmla="*/ 352268 w 649035"/>
                  <a:gd name="connsiteY8" fmla="*/ 471040 h 763921"/>
                  <a:gd name="connsiteX9" fmla="*/ 232200 w 649035"/>
                  <a:gd name="connsiteY9" fmla="*/ 444646 h 763921"/>
                  <a:gd name="connsiteX10" fmla="*/ 75214 w 649035"/>
                  <a:gd name="connsiteY10" fmla="*/ 370768 h 763921"/>
                  <a:gd name="connsiteX11" fmla="*/ 25098 w 649035"/>
                  <a:gd name="connsiteY11" fmla="*/ 233536 h 763921"/>
                  <a:gd name="connsiteX12" fmla="*/ 64689 w 649035"/>
                  <a:gd name="connsiteY12" fmla="*/ 112174 h 763921"/>
                  <a:gd name="connsiteX13" fmla="*/ 176822 w 649035"/>
                  <a:gd name="connsiteY13" fmla="*/ 30361 h 763921"/>
                  <a:gd name="connsiteX14" fmla="*/ 341742 w 649035"/>
                  <a:gd name="connsiteY14" fmla="*/ 0 h 763921"/>
                  <a:gd name="connsiteX15" fmla="*/ 496097 w 649035"/>
                  <a:gd name="connsiteY15" fmla="*/ 23763 h 763921"/>
                  <a:gd name="connsiteX16" fmla="*/ 630658 w 649035"/>
                  <a:gd name="connsiteY16" fmla="*/ 91042 h 763921"/>
                  <a:gd name="connsiteX17" fmla="*/ 571271 w 649035"/>
                  <a:gd name="connsiteY17" fmla="*/ 240135 h 763921"/>
                  <a:gd name="connsiteX18" fmla="*/ 340366 w 649035"/>
                  <a:gd name="connsiteY18" fmla="*/ 159658 h 763921"/>
                  <a:gd name="connsiteX19" fmla="*/ 258554 w 649035"/>
                  <a:gd name="connsiteY19" fmla="*/ 178118 h 763921"/>
                  <a:gd name="connsiteX20" fmla="*/ 228193 w 649035"/>
                  <a:gd name="connsiteY20" fmla="*/ 229569 h 763921"/>
                  <a:gd name="connsiteX21" fmla="*/ 246652 w 649035"/>
                  <a:gd name="connsiteY21" fmla="*/ 266529 h 763921"/>
                  <a:gd name="connsiteX22" fmla="*/ 309965 w 649035"/>
                  <a:gd name="connsiteY22" fmla="*/ 291586 h 763921"/>
                  <a:gd name="connsiteX23" fmla="*/ 433999 w 649035"/>
                  <a:gd name="connsiteY23" fmla="*/ 320612 h 763921"/>
                  <a:gd name="connsiteX24" fmla="*/ 597584 w 649035"/>
                  <a:gd name="connsiteY24" fmla="*/ 397121 h 763921"/>
                  <a:gd name="connsiteX25" fmla="*/ 649036 w 649035"/>
                  <a:gd name="connsiteY25" fmla="*/ 536984 h 763921"/>
                  <a:gd name="connsiteX26" fmla="*/ 564592 w 649035"/>
                  <a:gd name="connsiteY26" fmla="*/ 703240 h 763921"/>
                  <a:gd name="connsiteX27" fmla="*/ 332392 w 649035"/>
                  <a:gd name="connsiteY27" fmla="*/ 763922 h 763921"/>
                  <a:gd name="connsiteX28" fmla="*/ 146380 w 649035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5" h="763921">
                    <a:moveTo>
                      <a:pt x="146461" y="740240"/>
                    </a:moveTo>
                    <a:cubicBezTo>
                      <a:pt x="89747" y="724412"/>
                      <a:pt x="40926" y="701985"/>
                      <a:pt x="0" y="674256"/>
                    </a:cubicBezTo>
                    <a:lnTo>
                      <a:pt x="59386" y="518565"/>
                    </a:lnTo>
                    <a:cubicBezTo>
                      <a:pt x="98976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7" y="604304"/>
                      <a:pt x="398457" y="599042"/>
                      <a:pt x="418252" y="587140"/>
                    </a:cubicBezTo>
                    <a:cubicBezTo>
                      <a:pt x="438047" y="575279"/>
                      <a:pt x="447277" y="559451"/>
                      <a:pt x="447277" y="539656"/>
                    </a:cubicBezTo>
                    <a:cubicBezTo>
                      <a:pt x="447277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0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8" y="291627"/>
                      <a:pt x="25098" y="233536"/>
                    </a:cubicBezTo>
                    <a:cubicBezTo>
                      <a:pt x="25098" y="187347"/>
                      <a:pt x="38295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2" y="10566"/>
                      <a:pt x="279725" y="0"/>
                      <a:pt x="341742" y="0"/>
                    </a:cubicBezTo>
                    <a:cubicBezTo>
                      <a:pt x="394530" y="0"/>
                      <a:pt x="445982" y="7934"/>
                      <a:pt x="496097" y="23763"/>
                    </a:cubicBezTo>
                    <a:cubicBezTo>
                      <a:pt x="546213" y="39591"/>
                      <a:pt x="591107" y="62017"/>
                      <a:pt x="630658" y="91042"/>
                    </a:cubicBezTo>
                    <a:lnTo>
                      <a:pt x="571271" y="240135"/>
                    </a:lnTo>
                    <a:cubicBezTo>
                      <a:pt x="493426" y="186052"/>
                      <a:pt x="416916" y="159658"/>
                      <a:pt x="340366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8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3" y="275758"/>
                      <a:pt x="279644" y="283693"/>
                      <a:pt x="309965" y="291586"/>
                    </a:cubicBezTo>
                    <a:lnTo>
                      <a:pt x="433999" y="320612"/>
                    </a:lnTo>
                    <a:cubicBezTo>
                      <a:pt x="509214" y="337776"/>
                      <a:pt x="563297" y="362833"/>
                      <a:pt x="597584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2" y="763922"/>
                      <a:pt x="332392" y="763922"/>
                    </a:cubicBezTo>
                    <a:cubicBezTo>
                      <a:pt x="265112" y="763922"/>
                      <a:pt x="203094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341916F-ED1E-3CA9-055C-3FE2276C7E61}"/>
                  </a:ext>
                </a:extLst>
              </p:cNvPr>
              <p:cNvSpPr/>
              <p:nvPr/>
            </p:nvSpPr>
            <p:spPr>
              <a:xfrm>
                <a:off x="7505516" y="2691309"/>
                <a:ext cx="649036" cy="763921"/>
              </a:xfrm>
              <a:custGeom>
                <a:avLst/>
                <a:gdLst>
                  <a:gd name="connsiteX0" fmla="*/ 146461 w 649036"/>
                  <a:gd name="connsiteY0" fmla="*/ 740240 h 763921"/>
                  <a:gd name="connsiteX1" fmla="*/ 0 w 649036"/>
                  <a:gd name="connsiteY1" fmla="*/ 674256 h 763921"/>
                  <a:gd name="connsiteX2" fmla="*/ 59386 w 649036"/>
                  <a:gd name="connsiteY2" fmla="*/ 518565 h 763921"/>
                  <a:gd name="connsiteX3" fmla="*/ 191314 w 649036"/>
                  <a:gd name="connsiteY3" fmla="*/ 581878 h 763921"/>
                  <a:gd name="connsiteX4" fmla="*/ 336440 w 649036"/>
                  <a:gd name="connsiteY4" fmla="*/ 604304 h 763921"/>
                  <a:gd name="connsiteX5" fmla="*/ 418253 w 649036"/>
                  <a:gd name="connsiteY5" fmla="*/ 587140 h 763921"/>
                  <a:gd name="connsiteX6" fmla="*/ 447278 w 649036"/>
                  <a:gd name="connsiteY6" fmla="*/ 539656 h 763921"/>
                  <a:gd name="connsiteX7" fmla="*/ 427482 w 649036"/>
                  <a:gd name="connsiteY7" fmla="*/ 497434 h 763921"/>
                  <a:gd name="connsiteX8" fmla="*/ 352268 w 649036"/>
                  <a:gd name="connsiteY8" fmla="*/ 471040 h 763921"/>
                  <a:gd name="connsiteX9" fmla="*/ 232201 w 649036"/>
                  <a:gd name="connsiteY9" fmla="*/ 444646 h 763921"/>
                  <a:gd name="connsiteX10" fmla="*/ 75214 w 649036"/>
                  <a:gd name="connsiteY10" fmla="*/ 370768 h 763921"/>
                  <a:gd name="connsiteX11" fmla="*/ 25099 w 649036"/>
                  <a:gd name="connsiteY11" fmla="*/ 233536 h 763921"/>
                  <a:gd name="connsiteX12" fmla="*/ 64689 w 649036"/>
                  <a:gd name="connsiteY12" fmla="*/ 112174 h 763921"/>
                  <a:gd name="connsiteX13" fmla="*/ 176822 w 649036"/>
                  <a:gd name="connsiteY13" fmla="*/ 30361 h 763921"/>
                  <a:gd name="connsiteX14" fmla="*/ 341743 w 649036"/>
                  <a:gd name="connsiteY14" fmla="*/ 0 h 763921"/>
                  <a:gd name="connsiteX15" fmla="*/ 496098 w 649036"/>
                  <a:gd name="connsiteY15" fmla="*/ 23763 h 763921"/>
                  <a:gd name="connsiteX16" fmla="*/ 630658 w 649036"/>
                  <a:gd name="connsiteY16" fmla="*/ 91042 h 763921"/>
                  <a:gd name="connsiteX17" fmla="*/ 571272 w 649036"/>
                  <a:gd name="connsiteY17" fmla="*/ 240135 h 763921"/>
                  <a:gd name="connsiteX18" fmla="*/ 340367 w 649036"/>
                  <a:gd name="connsiteY18" fmla="*/ 159658 h 763921"/>
                  <a:gd name="connsiteX19" fmla="*/ 258554 w 649036"/>
                  <a:gd name="connsiteY19" fmla="*/ 178118 h 763921"/>
                  <a:gd name="connsiteX20" fmla="*/ 228193 w 649036"/>
                  <a:gd name="connsiteY20" fmla="*/ 229569 h 763921"/>
                  <a:gd name="connsiteX21" fmla="*/ 246652 w 649036"/>
                  <a:gd name="connsiteY21" fmla="*/ 266529 h 763921"/>
                  <a:gd name="connsiteX22" fmla="*/ 309965 w 649036"/>
                  <a:gd name="connsiteY22" fmla="*/ 291586 h 763921"/>
                  <a:gd name="connsiteX23" fmla="*/ 434000 w 649036"/>
                  <a:gd name="connsiteY23" fmla="*/ 320612 h 763921"/>
                  <a:gd name="connsiteX24" fmla="*/ 597585 w 649036"/>
                  <a:gd name="connsiteY24" fmla="*/ 397121 h 763921"/>
                  <a:gd name="connsiteX25" fmla="*/ 649036 w 649036"/>
                  <a:gd name="connsiteY25" fmla="*/ 536984 h 763921"/>
                  <a:gd name="connsiteX26" fmla="*/ 564592 w 649036"/>
                  <a:gd name="connsiteY26" fmla="*/ 703240 h 763921"/>
                  <a:gd name="connsiteX27" fmla="*/ 332392 w 649036"/>
                  <a:gd name="connsiteY27" fmla="*/ 763922 h 763921"/>
                  <a:gd name="connsiteX28" fmla="*/ 146380 w 649036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6" h="763921">
                    <a:moveTo>
                      <a:pt x="146461" y="740240"/>
                    </a:moveTo>
                    <a:cubicBezTo>
                      <a:pt x="89747" y="724412"/>
                      <a:pt x="40927" y="701985"/>
                      <a:pt x="0" y="674256"/>
                    </a:cubicBezTo>
                    <a:lnTo>
                      <a:pt x="59386" y="518565"/>
                    </a:lnTo>
                    <a:cubicBezTo>
                      <a:pt x="98977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8" y="604304"/>
                      <a:pt x="398457" y="599042"/>
                      <a:pt x="418253" y="587140"/>
                    </a:cubicBezTo>
                    <a:cubicBezTo>
                      <a:pt x="438048" y="575279"/>
                      <a:pt x="447278" y="559451"/>
                      <a:pt x="447278" y="539656"/>
                    </a:cubicBezTo>
                    <a:cubicBezTo>
                      <a:pt x="447278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1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9" y="291627"/>
                      <a:pt x="25099" y="233536"/>
                    </a:cubicBezTo>
                    <a:cubicBezTo>
                      <a:pt x="25099" y="187347"/>
                      <a:pt x="38296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3" y="10566"/>
                      <a:pt x="279726" y="0"/>
                      <a:pt x="341743" y="0"/>
                    </a:cubicBezTo>
                    <a:cubicBezTo>
                      <a:pt x="394531" y="0"/>
                      <a:pt x="445982" y="7934"/>
                      <a:pt x="496098" y="23763"/>
                    </a:cubicBezTo>
                    <a:cubicBezTo>
                      <a:pt x="546214" y="39591"/>
                      <a:pt x="591107" y="62017"/>
                      <a:pt x="630658" y="91042"/>
                    </a:cubicBezTo>
                    <a:lnTo>
                      <a:pt x="571272" y="240135"/>
                    </a:lnTo>
                    <a:cubicBezTo>
                      <a:pt x="493426" y="186052"/>
                      <a:pt x="416917" y="159658"/>
                      <a:pt x="340367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9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4" y="275758"/>
                      <a:pt x="279645" y="283693"/>
                      <a:pt x="309965" y="291586"/>
                    </a:cubicBezTo>
                    <a:lnTo>
                      <a:pt x="434000" y="320612"/>
                    </a:lnTo>
                    <a:cubicBezTo>
                      <a:pt x="509214" y="337776"/>
                      <a:pt x="563297" y="362833"/>
                      <a:pt x="597585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3" y="763922"/>
                      <a:pt x="332392" y="763922"/>
                    </a:cubicBezTo>
                    <a:cubicBezTo>
                      <a:pt x="265112" y="763922"/>
                      <a:pt x="203095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D7C3F19-6AA0-1270-CBC0-6D0C3CA59099}"/>
                  </a:ext>
                </a:extLst>
              </p:cNvPr>
              <p:cNvSpPr/>
              <p:nvPr/>
            </p:nvSpPr>
            <p:spPr>
              <a:xfrm>
                <a:off x="4036961" y="2385311"/>
                <a:ext cx="738823" cy="1056762"/>
              </a:xfrm>
              <a:custGeom>
                <a:avLst/>
                <a:gdLst>
                  <a:gd name="connsiteX0" fmla="*/ 448573 w 738823"/>
                  <a:gd name="connsiteY0" fmla="*/ 0 h 1056762"/>
                  <a:gd name="connsiteX1" fmla="*/ 0 w 738823"/>
                  <a:gd name="connsiteY1" fmla="*/ 1056763 h 1056762"/>
                  <a:gd name="connsiteX2" fmla="*/ 306079 w 738823"/>
                  <a:gd name="connsiteY2" fmla="*/ 1056763 h 1056762"/>
                  <a:gd name="connsiteX3" fmla="*/ 738823 w 738823"/>
                  <a:gd name="connsiteY3" fmla="*/ 0 h 1056762"/>
                  <a:gd name="connsiteX4" fmla="*/ 448573 w 738823"/>
                  <a:gd name="connsiteY4" fmla="*/ 0 h 105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823" h="1056762">
                    <a:moveTo>
                      <a:pt x="448573" y="0"/>
                    </a:moveTo>
                    <a:lnTo>
                      <a:pt x="0" y="1056763"/>
                    </a:lnTo>
                    <a:lnTo>
                      <a:pt x="306079" y="1056763"/>
                    </a:lnTo>
                    <a:lnTo>
                      <a:pt x="738823" y="0"/>
                    </a:lnTo>
                    <a:lnTo>
                      <a:pt x="448573" y="0"/>
                    </a:lnTo>
                    <a:close/>
                  </a:path>
                </a:pathLst>
              </a:custGeom>
              <a:solidFill>
                <a:srgbClr val="FCB61A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E2AE569-44C5-6091-F93F-FE1C9982B91F}"/>
                  </a:ext>
                </a:extLst>
              </p:cNvPr>
              <p:cNvSpPr/>
              <p:nvPr/>
            </p:nvSpPr>
            <p:spPr>
              <a:xfrm>
                <a:off x="4683447" y="2419599"/>
                <a:ext cx="580501" cy="1022475"/>
              </a:xfrm>
              <a:custGeom>
                <a:avLst/>
                <a:gdLst>
                  <a:gd name="connsiteX0" fmla="*/ 145125 w 580501"/>
                  <a:gd name="connsiteY0" fmla="*/ 0 h 1022475"/>
                  <a:gd name="connsiteX1" fmla="*/ 0 w 580501"/>
                  <a:gd name="connsiteY1" fmla="*/ 354899 h 1022475"/>
                  <a:gd name="connsiteX2" fmla="*/ 273087 w 580501"/>
                  <a:gd name="connsiteY2" fmla="*/ 1022475 h 1022475"/>
                  <a:gd name="connsiteX3" fmla="*/ 580501 w 580501"/>
                  <a:gd name="connsiteY3" fmla="*/ 1022475 h 1022475"/>
                  <a:gd name="connsiteX4" fmla="*/ 145125 w 580501"/>
                  <a:gd name="connsiteY4" fmla="*/ 0 h 10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01" h="1022475">
                    <a:moveTo>
                      <a:pt x="145125" y="0"/>
                    </a:moveTo>
                    <a:lnTo>
                      <a:pt x="0" y="354899"/>
                    </a:lnTo>
                    <a:lnTo>
                      <a:pt x="273087" y="1022475"/>
                    </a:lnTo>
                    <a:lnTo>
                      <a:pt x="580501" y="1022475"/>
                    </a:lnTo>
                    <a:lnTo>
                      <a:pt x="145125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D797568-A69F-A183-440F-9B833D20FAFC}"/>
                  </a:ext>
                </a:extLst>
              </p:cNvPr>
              <p:cNvSpPr/>
              <p:nvPr/>
            </p:nvSpPr>
            <p:spPr>
              <a:xfrm>
                <a:off x="4035787" y="3517127"/>
                <a:ext cx="4081521" cy="12103"/>
              </a:xfrm>
              <a:custGeom>
                <a:avLst/>
                <a:gdLst>
                  <a:gd name="connsiteX0" fmla="*/ 0 w 4081521"/>
                  <a:gd name="connsiteY0" fmla="*/ 12104 h 12103"/>
                  <a:gd name="connsiteX1" fmla="*/ 2884492 w 4081521"/>
                  <a:gd name="connsiteY1" fmla="*/ 12104 h 12103"/>
                  <a:gd name="connsiteX2" fmla="*/ 2889673 w 4081521"/>
                  <a:gd name="connsiteY2" fmla="*/ 0 h 12103"/>
                  <a:gd name="connsiteX3" fmla="*/ 0 w 4081521"/>
                  <a:gd name="connsiteY3" fmla="*/ 0 h 12103"/>
                  <a:gd name="connsiteX4" fmla="*/ 0 w 4081521"/>
                  <a:gd name="connsiteY4" fmla="*/ 12104 h 12103"/>
                  <a:gd name="connsiteX5" fmla="*/ 3170249 w 4081521"/>
                  <a:gd name="connsiteY5" fmla="*/ 0 h 12103"/>
                  <a:gd name="connsiteX6" fmla="*/ 3165067 w 4081521"/>
                  <a:gd name="connsiteY6" fmla="*/ 12104 h 12103"/>
                  <a:gd name="connsiteX7" fmla="*/ 4081522 w 4081521"/>
                  <a:gd name="connsiteY7" fmla="*/ 12104 h 12103"/>
                  <a:gd name="connsiteX8" fmla="*/ 4081522 w 4081521"/>
                  <a:gd name="connsiteY8" fmla="*/ 0 h 12103"/>
                  <a:gd name="connsiteX9" fmla="*/ 3170249 w 4081521"/>
                  <a:gd name="connsiteY9" fmla="*/ 0 h 1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1521" h="12103">
                    <a:moveTo>
                      <a:pt x="0" y="12104"/>
                    </a:moveTo>
                    <a:lnTo>
                      <a:pt x="2884492" y="12104"/>
                    </a:lnTo>
                    <a:lnTo>
                      <a:pt x="2889673" y="0"/>
                    </a:lnTo>
                    <a:lnTo>
                      <a:pt x="0" y="0"/>
                    </a:lnTo>
                    <a:lnTo>
                      <a:pt x="0" y="12104"/>
                    </a:lnTo>
                    <a:close/>
                    <a:moveTo>
                      <a:pt x="3170249" y="0"/>
                    </a:moveTo>
                    <a:lnTo>
                      <a:pt x="3165067" y="12104"/>
                    </a:lnTo>
                    <a:lnTo>
                      <a:pt x="4081522" y="12104"/>
                    </a:lnTo>
                    <a:lnTo>
                      <a:pt x="4081522" y="0"/>
                    </a:lnTo>
                    <a:lnTo>
                      <a:pt x="3170249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1489BF1-C856-BE75-3CFC-5505ED215186}"/>
                  </a:ext>
                </a:extLst>
              </p:cNvPr>
              <p:cNvSpPr/>
              <p:nvPr/>
            </p:nvSpPr>
            <p:spPr>
              <a:xfrm>
                <a:off x="6821869" y="2708514"/>
                <a:ext cx="702430" cy="820433"/>
              </a:xfrm>
              <a:custGeom>
                <a:avLst/>
                <a:gdLst>
                  <a:gd name="connsiteX0" fmla="*/ 479460 w 702430"/>
                  <a:gd name="connsiteY0" fmla="*/ 0 h 820433"/>
                  <a:gd name="connsiteX1" fmla="*/ 360323 w 702430"/>
                  <a:gd name="connsiteY1" fmla="*/ 277418 h 820433"/>
                  <a:gd name="connsiteX2" fmla="*/ 222971 w 702430"/>
                  <a:gd name="connsiteY2" fmla="*/ 0 h 820433"/>
                  <a:gd name="connsiteX3" fmla="*/ 0 w 702430"/>
                  <a:gd name="connsiteY3" fmla="*/ 0 h 820433"/>
                  <a:gd name="connsiteX4" fmla="*/ 248595 w 702430"/>
                  <a:gd name="connsiteY4" fmla="*/ 537591 h 820433"/>
                  <a:gd name="connsiteX5" fmla="*/ 127151 w 702430"/>
                  <a:gd name="connsiteY5" fmla="*/ 820434 h 820433"/>
                  <a:gd name="connsiteX6" fmla="*/ 350122 w 702430"/>
                  <a:gd name="connsiteY6" fmla="*/ 820434 h 820433"/>
                  <a:gd name="connsiteX7" fmla="*/ 702430 w 702430"/>
                  <a:gd name="connsiteY7" fmla="*/ 0 h 820433"/>
                  <a:gd name="connsiteX8" fmla="*/ 479460 w 702430"/>
                  <a:gd name="connsiteY8" fmla="*/ 0 h 82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2430" h="820433">
                    <a:moveTo>
                      <a:pt x="479460" y="0"/>
                    </a:moveTo>
                    <a:lnTo>
                      <a:pt x="360323" y="277418"/>
                    </a:lnTo>
                    <a:lnTo>
                      <a:pt x="222971" y="0"/>
                    </a:lnTo>
                    <a:lnTo>
                      <a:pt x="0" y="0"/>
                    </a:lnTo>
                    <a:lnTo>
                      <a:pt x="248595" y="537591"/>
                    </a:lnTo>
                    <a:lnTo>
                      <a:pt x="127151" y="820434"/>
                    </a:lnTo>
                    <a:lnTo>
                      <a:pt x="350122" y="820434"/>
                    </a:lnTo>
                    <a:lnTo>
                      <a:pt x="702430" y="0"/>
                    </a:lnTo>
                    <a:lnTo>
                      <a:pt x="479460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23-Sep-25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23-Sep-25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0FDD1-0FC1-5B63-740F-D778F564BE1E}"/>
              </a:ext>
            </a:extLst>
          </p:cNvPr>
          <p:cNvGrpSpPr/>
          <p:nvPr userDrawn="1"/>
        </p:nvGrpSpPr>
        <p:grpSpPr>
          <a:xfrm>
            <a:off x="4238609" y="2490438"/>
            <a:ext cx="3714779" cy="1877124"/>
            <a:chOff x="4035787" y="2385311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B0DD1-F150-0813-3C8A-AA87C84B8786}"/>
                </a:ext>
              </a:extLst>
            </p:cNvPr>
            <p:cNvSpPr/>
            <p:nvPr/>
          </p:nvSpPr>
          <p:spPr>
            <a:xfrm>
              <a:off x="5215411" y="3829278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C5ED26-9E46-2821-475F-7D66645DBA10}"/>
                </a:ext>
              </a:extLst>
            </p:cNvPr>
            <p:cNvSpPr/>
            <p:nvPr/>
          </p:nvSpPr>
          <p:spPr>
            <a:xfrm>
              <a:off x="6310307" y="3828023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1D52D3-9840-5387-6777-76EE78F5F8C2}"/>
                </a:ext>
              </a:extLst>
            </p:cNvPr>
            <p:cNvSpPr/>
            <p:nvPr/>
          </p:nvSpPr>
          <p:spPr>
            <a:xfrm>
              <a:off x="6685892" y="3832314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3E3814-826D-1722-33DC-2E2E14A02FF9}"/>
                </a:ext>
              </a:extLst>
            </p:cNvPr>
            <p:cNvSpPr/>
            <p:nvPr/>
          </p:nvSpPr>
          <p:spPr>
            <a:xfrm>
              <a:off x="7013062" y="3828104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9206AC-F232-CBB1-A010-DA30ECB2B209}"/>
                </a:ext>
              </a:extLst>
            </p:cNvPr>
            <p:cNvSpPr/>
            <p:nvPr/>
          </p:nvSpPr>
          <p:spPr>
            <a:xfrm>
              <a:off x="7694887" y="3827982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260F48-3026-D8A3-0BBB-A1FA8831AB26}"/>
                </a:ext>
              </a:extLst>
            </p:cNvPr>
            <p:cNvSpPr/>
            <p:nvPr/>
          </p:nvSpPr>
          <p:spPr>
            <a:xfrm>
              <a:off x="5598323" y="3832314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292582-FFD2-C59E-E2DF-F89AF375E732}"/>
                </a:ext>
              </a:extLst>
            </p:cNvPr>
            <p:cNvSpPr/>
            <p:nvPr/>
          </p:nvSpPr>
          <p:spPr>
            <a:xfrm>
              <a:off x="5529667" y="3833407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9C3D0B-E97B-2609-FCBE-9AEE71A6B0E0}"/>
                </a:ext>
              </a:extLst>
            </p:cNvPr>
            <p:cNvSpPr/>
            <p:nvPr/>
          </p:nvSpPr>
          <p:spPr>
            <a:xfrm>
              <a:off x="7395205" y="3832314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479833-E3AC-0B29-B0CB-64A3EF556E64}"/>
                </a:ext>
              </a:extLst>
            </p:cNvPr>
            <p:cNvSpPr/>
            <p:nvPr/>
          </p:nvSpPr>
          <p:spPr>
            <a:xfrm>
              <a:off x="7327075" y="3832314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A43F37-D9BA-3214-E538-749CCB405DCD}"/>
                </a:ext>
              </a:extLst>
            </p:cNvPr>
            <p:cNvSpPr/>
            <p:nvPr/>
          </p:nvSpPr>
          <p:spPr>
            <a:xfrm>
              <a:off x="5921849" y="3832395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9BBA3E-6072-77DB-0C32-646BCE2288FC}"/>
                </a:ext>
              </a:extLst>
            </p:cNvPr>
            <p:cNvSpPr/>
            <p:nvPr/>
          </p:nvSpPr>
          <p:spPr>
            <a:xfrm>
              <a:off x="8030194" y="3835957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863A4CB-611C-2179-4499-B6565C369D01}"/>
                </a:ext>
              </a:extLst>
            </p:cNvPr>
            <p:cNvSpPr/>
            <p:nvPr/>
          </p:nvSpPr>
          <p:spPr>
            <a:xfrm>
              <a:off x="4037326" y="3915624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B75DEF-5840-77DB-95AE-850408FA7959}"/>
                </a:ext>
              </a:extLst>
            </p:cNvPr>
            <p:cNvSpPr/>
            <p:nvPr/>
          </p:nvSpPr>
          <p:spPr>
            <a:xfrm>
              <a:off x="4225280" y="3915664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CFDAD9-95C3-0A1E-8832-B73A428B7AFE}"/>
                </a:ext>
              </a:extLst>
            </p:cNvPr>
            <p:cNvSpPr/>
            <p:nvPr/>
          </p:nvSpPr>
          <p:spPr>
            <a:xfrm>
              <a:off x="4414125" y="3915664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F9B37B-2675-3F89-32CB-7F6C5193E639}"/>
                </a:ext>
              </a:extLst>
            </p:cNvPr>
            <p:cNvSpPr/>
            <p:nvPr/>
          </p:nvSpPr>
          <p:spPr>
            <a:xfrm>
              <a:off x="4536298" y="3869192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93C5B9-ADAA-5554-4C26-DDF8EBD6A651}"/>
                </a:ext>
              </a:extLst>
            </p:cNvPr>
            <p:cNvSpPr/>
            <p:nvPr/>
          </p:nvSpPr>
          <p:spPr>
            <a:xfrm>
              <a:off x="4722795" y="3915664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EECED1E-144E-89DC-36FB-68E7B4F19031}"/>
                </a:ext>
              </a:extLst>
            </p:cNvPr>
            <p:cNvSpPr/>
            <p:nvPr/>
          </p:nvSpPr>
          <p:spPr>
            <a:xfrm>
              <a:off x="4925444" y="3828266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902E270-5D58-8BE8-4435-803F34CE9894}"/>
                </a:ext>
              </a:extLst>
            </p:cNvPr>
            <p:cNvSpPr/>
            <p:nvPr/>
          </p:nvSpPr>
          <p:spPr>
            <a:xfrm>
              <a:off x="5333899" y="2690135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A8BBC9-4BE3-828C-3A0A-EF16105926D6}"/>
                </a:ext>
              </a:extLst>
            </p:cNvPr>
            <p:cNvSpPr/>
            <p:nvPr/>
          </p:nvSpPr>
          <p:spPr>
            <a:xfrm>
              <a:off x="6155790" y="2691309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682C9E-3750-82EC-06F6-7D59592BF0D8}"/>
                </a:ext>
              </a:extLst>
            </p:cNvPr>
            <p:cNvSpPr/>
            <p:nvPr/>
          </p:nvSpPr>
          <p:spPr>
            <a:xfrm>
              <a:off x="7505516" y="2691309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1D4129-3718-A679-55C7-4EA933C631ED}"/>
                </a:ext>
              </a:extLst>
            </p:cNvPr>
            <p:cNvSpPr/>
            <p:nvPr/>
          </p:nvSpPr>
          <p:spPr>
            <a:xfrm>
              <a:off x="4036961" y="2385311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EBA0DE-FCCA-012A-98B5-7EA22AE72E0D}"/>
                </a:ext>
              </a:extLst>
            </p:cNvPr>
            <p:cNvSpPr/>
            <p:nvPr/>
          </p:nvSpPr>
          <p:spPr>
            <a:xfrm>
              <a:off x="4683447" y="2419599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133885-511C-0401-AC02-4F788F1604F0}"/>
                </a:ext>
              </a:extLst>
            </p:cNvPr>
            <p:cNvSpPr/>
            <p:nvPr/>
          </p:nvSpPr>
          <p:spPr>
            <a:xfrm>
              <a:off x="4035787" y="3517127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382EF3-B8AD-42D9-38C3-A4C246102285}"/>
                </a:ext>
              </a:extLst>
            </p:cNvPr>
            <p:cNvSpPr/>
            <p:nvPr/>
          </p:nvSpPr>
          <p:spPr>
            <a:xfrm>
              <a:off x="6821869" y="2708514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ABB18A-0D33-DF3E-C7ED-49BBD90E9F71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A3A5E9-2110-43AD-B9BF-B1F3153E5C9E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88E0465-4283-6D2C-D852-87BBA8BFC70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91EAEB-4F4C-1479-BC72-6254298F8DD2}"/>
              </a:ext>
            </a:extLst>
          </p:cNvPr>
          <p:cNvGrpSpPr/>
          <p:nvPr userDrawn="1"/>
        </p:nvGrpSpPr>
        <p:grpSpPr>
          <a:xfrm>
            <a:off x="4036617" y="914400"/>
            <a:ext cx="4118765" cy="2081263"/>
            <a:chOff x="4036617" y="914400"/>
            <a:chExt cx="4118765" cy="20812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741960-552B-F13F-60B7-03F7EFDBF2E2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5547D0-7DDE-177E-B39B-0D7D1A530566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30320C6-1B67-2B79-22D0-D10233B2B2E0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F20488-0FFB-9959-2D93-35FBCFE9E77E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49276F-E8EB-14AE-8233-EE2927801434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653192-BB93-2366-DE0D-2C07B3A20063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809F14-06DF-38B7-A200-C311628A5F48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E4209-89CF-E682-4EA7-3A9885C11A9D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ACAE680-854B-DD28-D01F-355CAA8D26C5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B858B0B-4418-E1A9-C5CB-215D17CBC137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B78CF9-6C6E-BC3F-59D4-2D2AA7962D3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14E536-F168-D3D5-8EF6-BA904B5C9A54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CEA241E-F860-8407-2C73-7B8925618B4E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9B9CAB-E3C9-1058-B68E-66BDC66C63B5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F2ADFB-50D7-3B29-BCFA-2F5EE82F9AE7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DECAAD5-E5B1-ACAB-975C-B51C17CF134C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586D71F-BB6F-B2EA-7E2E-788D90A6F997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2D75A32-A0EB-DE09-3DD9-2E85F81E679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6944CBF-8A12-EB05-0FA4-3544601DF382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28EB2B4-E6A0-3FD4-09A7-2EC3D1A0045C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A247C6-61A8-9D61-B2F7-E893B3C2D253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10811D4-A7FA-904C-3115-A3F5AF9F2483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A8B0A29-7C2B-9E63-18E1-B48E82680C3A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7D75C95-8C32-15A6-CF8C-B11456691E74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23-Sep-25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5BB48E-5D75-438F-6CCA-BEF7A1C708B6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D49C919-15B5-110B-9D02-D290513F39C7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3E8E0D-DC32-382D-A2DC-2607A3B2A4E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87D94E-9A02-1A7E-250D-29DD3CDA8A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2CD3D0-A9F1-BFEE-B372-F3A156044384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9B88F80-5BC9-B10D-297E-2EF726868EDF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55D6-D3DD-7DD3-AF31-4EA0801F0583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8431E7-9BAB-0C1C-6202-53311B2C3320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95A998-21D6-8406-5DBE-05C8422E5345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7E87C94-06F9-BAC9-8B68-13803B156749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405C3B-13BB-FF4B-B702-5938341D28B7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CE9B7C-1206-10F3-B183-44820BC9CD32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539E6-EE77-BF50-60C1-5896E601A147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96C40F-12D6-127F-E810-A5CC4F40421F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647F97C-5331-8F0D-9BBE-85FBC9B28A7D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7A8F87-23B4-473E-125B-F503575A60E3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6F86DB-B94F-A919-15F8-2BA166A60B39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E75608-04C1-C252-50D9-A96D62732344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1AD6E5-8EAE-2357-9C79-FB017A509321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D9BA75-538D-DD63-80BB-8FA507FEB552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91792F-9F27-68E5-935B-F82C6ACA7263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BE3AEC-5D06-26E8-E8AB-85A19DB13CD7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C32AFB-A014-001F-CD93-E861869C21CB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4A00FF-409C-ECE2-6C1D-C9E5D1B09933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3A13C0-8BF8-F3E6-5E06-E500B0B8929D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E98762-8ADE-B105-89FB-5B8A70FA04F1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86F1232-2640-A896-2A8B-27FAE946348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240C01-F1FD-4AAB-0318-946E2EE9CD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59C65F-6CBA-502C-7AC1-39B77100705F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7239D-8B5F-5102-1DD9-47CE0AAFAFE0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898-1BFC-0D5A-4261-D2FD0D817070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2AAD8ED-29E3-1A6A-5FBA-A8558BDB3D79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C69379-C08F-BCEA-D080-9BCC058E1C82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8B5C2C-66A9-6ACC-D0A8-96B5C3D7D12D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D40EDF-CE32-656B-46D2-74F8A4DAD504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45280D-C6D3-4AAA-ECE4-704A33929C97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23-Sep-25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23-Sep-25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FD4EC5-249C-4ADB-21CD-ACEE88C12CB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6A969F4-1F32-9B30-25A1-F2106A221A3C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BC3CD-6F5C-0391-0890-4AA5A6E60AEF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9933B7-A4DA-2FB7-02E3-4AC785917F7F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164AEF-1E98-ADF6-4EEB-FFC00316DF77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7471FF-397E-8582-9202-76AF60ACB071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6BD724-4D31-D6AB-9A5A-882DDA940E3E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49D2A6-8897-57A5-CEE4-051DC979B7CC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8A30DE-A5EB-F80E-F108-435482F12911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565A86-6C4D-E797-8BD4-AA2494C617B3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273E0B-4982-870B-2EB4-107023A45415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49445D-7FCA-AD2E-660D-01D3209FE17E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DBE3D-5A54-E2E7-5CB4-B087DE30F9A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A49283-ED6D-E940-0442-138404A9E08B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AE6417-F162-61EF-C479-F9F58CB8C9EF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268BCA-A4AF-C6A3-8A5C-6FF7DD760DE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C2BD67-A912-84C0-178D-1E416EA1155F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DF17AA-7CB8-FB32-781F-5664AD28BEEE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3CA8DB-8FA9-1D15-C60E-03799649627F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F21C54-FCE4-20F5-8D51-1BD9E2AA6183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B01E96-EA45-C9AC-46FB-B518B79F6E49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173F998-73F9-2BD0-7342-4FF0B5B0BFDD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C4879E6-7497-4F0C-C462-F80185A61C10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E81C5A-7821-CE9D-CA24-24CF8AA9BEA9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F0563A5-D1CD-1390-CA01-FCB347E30DF8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444EC1-B426-879E-5D11-28CD6A97CF46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9FD7D2-C7B7-9168-5427-37FC161CDF73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798E1C-2A3E-C031-979F-8F8B273184C2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F0F316-BF72-9F26-EC0B-305BDF237B54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3BCAF80-462F-BE5F-6920-0544D7E95E59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F5E558-B9C4-CEF2-0A3E-65FF6C43572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37455FD-040E-9B86-0D96-3F95908B5C04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5FA3BF-23CC-B841-B8AD-EFE21BDD2D2F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9D70E11-5E52-3D44-A3A5-4F13D5B36BD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DBBCA3-F32D-D2E9-6D03-39449080FF0D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A26882-3BE0-52B2-A3B8-5F1BB0533E69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9888C4-B77C-EB13-4F5B-CB720021D27F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79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23-Sep-25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E2C34-B838-F7DE-4546-44F89DF9EBD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625081-A080-A9D3-4FC0-9D656511E374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BFD45C-52DA-E021-72BF-0CE9E9A7C85C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93CDDF1-4CAB-850A-F12D-67558FA15ABC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BF94BC-48A2-CBFB-CD12-3B6B882C808D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CAF6C2-F31D-8B56-1A0C-6E2E53CEA8AC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B78133-E91B-0D82-A712-6BC1DB0D37D5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70A611-D93A-1053-AEB5-9BADC26369CA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26FEA0-23E0-DE6A-ECD7-59A8A706006B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763B87-557D-68E4-F308-25FE2D0F8248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694CBA-D546-7221-B684-5A6587C65B51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D495D35-F61B-1FB9-1991-F40145430A19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32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07300C-E613-5F78-05D4-13EB897E8C5A}"/>
              </a:ext>
            </a:extLst>
          </p:cNvPr>
          <p:cNvGrpSpPr/>
          <p:nvPr userDrawn="1"/>
        </p:nvGrpSpPr>
        <p:grpSpPr>
          <a:xfrm>
            <a:off x="4036617" y="2388368"/>
            <a:ext cx="4118765" cy="2081263"/>
            <a:chOff x="4036617" y="914400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A98177-3C90-6242-DC4D-60C4BBB84335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96F232-2E40-3DE1-FEBA-B9FC21E93758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D9A405-C7F8-B610-1B5B-AE623EF894EC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1CD34F-B9A0-E590-8FA7-5980B5DF6F0B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E976B7-64AE-A6EB-819D-EC217C630639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0BC0CF-2BFB-4B78-907E-1B31FDC52AAC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2553D6-40D6-06F7-05CC-5D859E60335C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9417C58-ECFC-7DD3-06A7-6D6F18B8ACEF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9F9278-ADA4-BF75-E201-B0FA77774068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74A84F-5ADE-561B-C59D-D83C75806455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DE6C5-0B88-16F1-D476-1AFDC5FF077B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83711-864D-B796-912C-0C99384DAFA7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6C52270-3486-FCBD-EC93-12BE4EF6A6FD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9EC63FC-1AB0-7815-73BB-052E37097206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1DD2626-7C95-01AC-DAC8-448B25D15244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028F36-760F-E40B-17DC-0E65F2AAF501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AB07-AE0D-B54D-4F5F-9CD9B3224193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B8D610A-285C-0258-37A7-DEFF0F6A5948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44DF974-1598-0B4E-B830-AE621B1DC0BD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C8AB69-D12C-0E31-9AC6-23616C1C22BE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BB514A-3F30-683F-B02E-43FFAAA7748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B71609-77E6-9FFE-61A8-1445768C48E2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EE4E47-9F7A-44CD-7AD7-639681B06903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E6597B9-0FA9-C780-392A-40C61B63C41C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642057" y="2133600"/>
            <a:ext cx="5938548" cy="2417239"/>
          </a:xfrm>
        </p:spPr>
        <p:txBody>
          <a:bodyPr anchor="t" anchorCtr="0"/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642057" y="5067827"/>
            <a:ext cx="5938548" cy="71507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0978-28ED-6FC2-D9F3-80EE85B91282}"/>
              </a:ext>
            </a:extLst>
          </p:cNvPr>
          <p:cNvGrpSpPr/>
          <p:nvPr userDrawn="1"/>
        </p:nvGrpSpPr>
        <p:grpSpPr>
          <a:xfrm>
            <a:off x="2425758" y="-170152"/>
            <a:ext cx="3441641" cy="6579250"/>
            <a:chOff x="9617952" y="779600"/>
            <a:chExt cx="2272167" cy="434361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F0CC66-A37B-6E6B-B860-5B7378AEDDED}"/>
                </a:ext>
              </a:extLst>
            </p:cNvPr>
            <p:cNvSpPr/>
            <p:nvPr/>
          </p:nvSpPr>
          <p:spPr>
            <a:xfrm>
              <a:off x="9766724" y="1490687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65000">
                  <a:srgbClr val="FBB41A">
                    <a:alpha val="79185"/>
                  </a:srgbClr>
                </a:gs>
                <a:gs pos="40000">
                  <a:schemeClr val="accent1">
                    <a:alpha val="83905"/>
                  </a:schemeClr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D08E23C-21E3-2E5E-F435-4CEF1A92E950}"/>
                </a:ext>
              </a:extLst>
            </p:cNvPr>
            <p:cNvSpPr/>
            <p:nvPr/>
          </p:nvSpPr>
          <p:spPr>
            <a:xfrm>
              <a:off x="9617952" y="779600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71000">
                  <a:srgbClr val="FBB41A"/>
                </a:gs>
                <a:gs pos="32000">
                  <a:schemeClr val="accent1"/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089F3-F5CF-26A0-2C20-60EA147DE2F2}"/>
              </a:ext>
            </a:extLst>
          </p:cNvPr>
          <p:cNvGrpSpPr/>
          <p:nvPr userDrawn="1"/>
        </p:nvGrpSpPr>
        <p:grpSpPr>
          <a:xfrm>
            <a:off x="705117" y="812946"/>
            <a:ext cx="2675697" cy="1352063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4F619C-D4B8-9698-5E40-BD209A7F143A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F752BDC-09CD-D22D-0E2A-A5C9E1922D64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658717-0548-6520-4BC9-4FD2A657AD3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46720-7DB3-0489-DDCD-14B600CC0A2D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C9FC858-FEFC-36F3-CAF0-D9C3E68967B3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F90242-669F-E892-9D15-1F129D2E2AF6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8A9269A-3AF3-BA5D-A32C-8F305277CA90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B5C7CF1-217C-C46E-50A1-EA4653210704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6DAB03-D630-C6D4-1D2E-19FCD5DCC290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D5C5D0-0E0A-38BD-1172-B3957831B6E3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0DCBAE8-DE72-D2AB-7D1A-6A56A094B61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2B624B6-C969-D445-47FF-E68DA0DB6009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1DE949-CD2B-C1A8-A5CD-97CA98AED6B0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CF1BB2-2DF7-BDBE-113A-84BAD651E3AA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A57E56-15DA-AEF3-34F6-832CD9A9B8FF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826AFF-E62A-4BEF-2486-BC92F3BF9648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7271FE-D244-541F-DB71-09DD5DF49ADE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B35E6A4-6393-24BF-85EC-2FF04637207F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5C4F92-9B6A-C674-C00F-6C37351F0FD5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4F7D74C-AF9D-A770-BD7F-E61753764F10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5A6C631-17DE-445B-AB64-B9E4ACB70E7E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49C7C3-83A2-5F5D-51E4-F09A3ECE593A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DF97798-CCDA-5DAA-D1B3-CC3617212D6D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A3ED56-25EA-3672-9DED-9301D72D1687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6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23-Sep-25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23-Sep-25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23-Sep-25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4A2267-2BC2-41A9-205C-F0AFEFC24A5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5101922" y="1237140"/>
            <a:chExt cx="1962052" cy="99144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C5E219-0007-805D-BE29-0FF79D1DDCEA}"/>
                </a:ext>
              </a:extLst>
            </p:cNvPr>
            <p:cNvSpPr/>
            <p:nvPr/>
          </p:nvSpPr>
          <p:spPr>
            <a:xfrm>
              <a:off x="5663858" y="1925001"/>
              <a:ext cx="142624" cy="244598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F062D5-5FDD-5994-08EB-AAB47F67BCFF}"/>
                </a:ext>
              </a:extLst>
            </p:cNvPr>
            <p:cNvSpPr/>
            <p:nvPr/>
          </p:nvSpPr>
          <p:spPr>
            <a:xfrm>
              <a:off x="6185433" y="1924403"/>
              <a:ext cx="154677" cy="244637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E79F7B-0233-18B9-48DD-BA86D0249ED3}"/>
                </a:ext>
              </a:extLst>
            </p:cNvPr>
            <p:cNvSpPr/>
            <p:nvPr/>
          </p:nvSpPr>
          <p:spPr>
            <a:xfrm>
              <a:off x="6364350" y="1926447"/>
              <a:ext cx="143434" cy="240722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E64B24-D6D3-03C8-C3DC-22A9860BE9B6}"/>
                </a:ext>
              </a:extLst>
            </p:cNvPr>
            <p:cNvSpPr/>
            <p:nvPr/>
          </p:nvSpPr>
          <p:spPr>
            <a:xfrm>
              <a:off x="6520204" y="1924442"/>
              <a:ext cx="142682" cy="244617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8C5C33-D1E2-24F6-5E0F-9D04A4E06141}"/>
                </a:ext>
              </a:extLst>
            </p:cNvPr>
            <p:cNvSpPr/>
            <p:nvPr/>
          </p:nvSpPr>
          <p:spPr>
            <a:xfrm>
              <a:off x="6845004" y="1924384"/>
              <a:ext cx="142682" cy="244714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034B5-A751-7B91-D67A-9DC9D74CCD6F}"/>
                </a:ext>
              </a:extLst>
            </p:cNvPr>
            <p:cNvSpPr/>
            <p:nvPr/>
          </p:nvSpPr>
          <p:spPr>
            <a:xfrm>
              <a:off x="5846266" y="1926447"/>
              <a:ext cx="140445" cy="302103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8747CC-FAA3-BB24-094A-9AF430BCA7EA}"/>
                </a:ext>
              </a:extLst>
            </p:cNvPr>
            <p:cNvSpPr/>
            <p:nvPr/>
          </p:nvSpPr>
          <p:spPr>
            <a:xfrm>
              <a:off x="5813560" y="1926968"/>
              <a:ext cx="81629" cy="187151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86A0C2-441A-5849-93A8-C5F36ED6D565}"/>
                </a:ext>
              </a:extLst>
            </p:cNvPr>
            <p:cNvSpPr/>
            <p:nvPr/>
          </p:nvSpPr>
          <p:spPr>
            <a:xfrm>
              <a:off x="6702245" y="1926447"/>
              <a:ext cx="140445" cy="30214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2FD9F4-27AE-8836-549A-EAA25E45DDFC}"/>
                </a:ext>
              </a:extLst>
            </p:cNvPr>
            <p:cNvSpPr/>
            <p:nvPr/>
          </p:nvSpPr>
          <p:spPr>
            <a:xfrm>
              <a:off x="6669790" y="1926447"/>
              <a:ext cx="81629" cy="187132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3903A78-47FE-971F-DBFD-03069C7986FD}"/>
                </a:ext>
              </a:extLst>
            </p:cNvPr>
            <p:cNvSpPr/>
            <p:nvPr/>
          </p:nvSpPr>
          <p:spPr>
            <a:xfrm>
              <a:off x="6000383" y="1926486"/>
              <a:ext cx="158167" cy="240664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1DA56-5ED2-9C2C-7323-0A6BA703A750}"/>
                </a:ext>
              </a:extLst>
            </p:cNvPr>
            <p:cNvSpPr/>
            <p:nvPr/>
          </p:nvSpPr>
          <p:spPr>
            <a:xfrm>
              <a:off x="7004734" y="1928183"/>
              <a:ext cx="56772" cy="5605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CD585CD-87A8-AA13-FDDA-A825FB5E55BE}"/>
                </a:ext>
              </a:extLst>
            </p:cNvPr>
            <p:cNvSpPr/>
            <p:nvPr/>
          </p:nvSpPr>
          <p:spPr>
            <a:xfrm>
              <a:off x="5102655" y="1966134"/>
              <a:ext cx="83635" cy="138883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1E2482-5B98-E846-7CB7-443396FF8965}"/>
                </a:ext>
              </a:extLst>
            </p:cNvPr>
            <p:cNvSpPr/>
            <p:nvPr/>
          </p:nvSpPr>
          <p:spPr>
            <a:xfrm>
              <a:off x="5192191" y="1966153"/>
              <a:ext cx="81687" cy="102648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8016FE-54DB-DBC4-2F27-7BA8596D8CA4}"/>
                </a:ext>
              </a:extLst>
            </p:cNvPr>
            <p:cNvSpPr/>
            <p:nvPr/>
          </p:nvSpPr>
          <p:spPr>
            <a:xfrm>
              <a:off x="5282150" y="1966153"/>
              <a:ext cx="47863" cy="100817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AF2FC2-C349-9F2F-42A0-D202D2F9D225}"/>
                </a:ext>
              </a:extLst>
            </p:cNvPr>
            <p:cNvSpPr/>
            <p:nvPr/>
          </p:nvSpPr>
          <p:spPr>
            <a:xfrm>
              <a:off x="5340350" y="1944015"/>
              <a:ext cx="53898" cy="124767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03EF76-C730-0DDE-E7B5-DBFA2078B65B}"/>
                </a:ext>
              </a:extLst>
            </p:cNvPr>
            <p:cNvSpPr/>
            <p:nvPr/>
          </p:nvSpPr>
          <p:spPr>
            <a:xfrm>
              <a:off x="5429191" y="1966153"/>
              <a:ext cx="90114" cy="102668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EE86BB-71D5-EBA0-CA5D-27C6B520CF14}"/>
                </a:ext>
              </a:extLst>
            </p:cNvPr>
            <p:cNvSpPr/>
            <p:nvPr/>
          </p:nvSpPr>
          <p:spPr>
            <a:xfrm>
              <a:off x="5525727" y="1924519"/>
              <a:ext cx="59819" cy="142451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FA8D8D-16EF-4FCB-CE32-601F4C11AB5C}"/>
                </a:ext>
              </a:extLst>
            </p:cNvPr>
            <p:cNvSpPr/>
            <p:nvPr/>
          </p:nvSpPr>
          <p:spPr>
            <a:xfrm>
              <a:off x="5720302" y="1382349"/>
              <a:ext cx="343140" cy="358239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715FF10-712E-B89A-8A45-64486A57D544}"/>
                </a:ext>
              </a:extLst>
            </p:cNvPr>
            <p:cNvSpPr/>
            <p:nvPr/>
          </p:nvSpPr>
          <p:spPr>
            <a:xfrm>
              <a:off x="6111826" y="1382908"/>
              <a:ext cx="309180" cy="363908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34D5C-9E95-27AF-F08B-11D81E781ABE}"/>
                </a:ext>
              </a:extLst>
            </p:cNvPr>
            <p:cNvSpPr/>
            <p:nvPr/>
          </p:nvSpPr>
          <p:spPr>
            <a:xfrm>
              <a:off x="6754793" y="1382908"/>
              <a:ext cx="309181" cy="363908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3E277F5-8CED-DB77-3C26-91AB37BF2BE8}"/>
                </a:ext>
              </a:extLst>
            </p:cNvPr>
            <p:cNvSpPr/>
            <p:nvPr/>
          </p:nvSpPr>
          <p:spPr>
            <a:xfrm>
              <a:off x="5102481" y="1237140"/>
              <a:ext cx="351952" cy="503409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B7BF78-8472-8BEC-4A46-01968F3CDA49}"/>
                </a:ext>
              </a:extLst>
            </p:cNvPr>
            <p:cNvSpPr/>
            <p:nvPr/>
          </p:nvSpPr>
          <p:spPr>
            <a:xfrm>
              <a:off x="5410447" y="1253474"/>
              <a:ext cx="276533" cy="4870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41BE169-E80B-E851-1F30-DC3FD7D292F6}"/>
                </a:ext>
              </a:extLst>
            </p:cNvPr>
            <p:cNvSpPr/>
            <p:nvPr/>
          </p:nvSpPr>
          <p:spPr>
            <a:xfrm>
              <a:off x="5101922" y="1776302"/>
              <a:ext cx="1944310" cy="5765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46CB67-62AD-ABD9-A26A-6E4F8D6AD680}"/>
                </a:ext>
              </a:extLst>
            </p:cNvPr>
            <p:cNvSpPr/>
            <p:nvPr/>
          </p:nvSpPr>
          <p:spPr>
            <a:xfrm>
              <a:off x="6429125" y="1391104"/>
              <a:ext cx="334616" cy="390829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CDBD0-42FB-BD56-8E14-66A19028DCF6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D91F99-6080-55A8-0AFE-851EDCE2E537}"/>
              </a:ext>
            </a:extLst>
          </p:cNvPr>
          <p:cNvGrpSpPr/>
          <p:nvPr userDrawn="1"/>
        </p:nvGrpSpPr>
        <p:grpSpPr>
          <a:xfrm>
            <a:off x="10896600" y="6172201"/>
            <a:ext cx="1066800" cy="539067"/>
            <a:chOff x="11188959" y="6324600"/>
            <a:chExt cx="850641" cy="42983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839C3-490C-F243-9258-DBE4C81932A7}"/>
                </a:ext>
              </a:extLst>
            </p:cNvPr>
            <p:cNvSpPr/>
            <p:nvPr/>
          </p:nvSpPr>
          <p:spPr>
            <a:xfrm>
              <a:off x="11432585" y="6622820"/>
              <a:ext cx="61834" cy="106045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70EA4D2-4661-3911-D65A-0240AB53A5B8}"/>
                </a:ext>
              </a:extLst>
            </p:cNvPr>
            <p:cNvSpPr/>
            <p:nvPr/>
          </p:nvSpPr>
          <p:spPr>
            <a:xfrm>
              <a:off x="11658711" y="6622560"/>
              <a:ext cx="67060" cy="106061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330D508-77FD-823F-268C-EFF7DCF752AB}"/>
                </a:ext>
              </a:extLst>
            </p:cNvPr>
            <p:cNvSpPr/>
            <p:nvPr/>
          </p:nvSpPr>
          <p:spPr>
            <a:xfrm>
              <a:off x="11736280" y="6623447"/>
              <a:ext cx="62185" cy="10436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3848E72-CE17-FE86-268A-417147130048}"/>
                </a:ext>
              </a:extLst>
            </p:cNvPr>
            <p:cNvSpPr/>
            <p:nvPr/>
          </p:nvSpPr>
          <p:spPr>
            <a:xfrm>
              <a:off x="11803850" y="6622577"/>
              <a:ext cx="61859" cy="10605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E66D3D-EB73-FA83-1976-EDA15C3975D3}"/>
                </a:ext>
              </a:extLst>
            </p:cNvPr>
            <p:cNvSpPr/>
            <p:nvPr/>
          </p:nvSpPr>
          <p:spPr>
            <a:xfrm>
              <a:off x="11944666" y="6622552"/>
              <a:ext cx="61859" cy="10609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04AB6E8-1B8C-0179-AF0B-A71FAF71ECA5}"/>
                </a:ext>
              </a:extLst>
            </p:cNvPr>
            <p:cNvSpPr/>
            <p:nvPr/>
          </p:nvSpPr>
          <p:spPr>
            <a:xfrm>
              <a:off x="11511667" y="6623447"/>
              <a:ext cx="60890" cy="130976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7555769-A7A4-7D7F-8934-CD4F5D63C90C}"/>
                </a:ext>
              </a:extLst>
            </p:cNvPr>
            <p:cNvSpPr/>
            <p:nvPr/>
          </p:nvSpPr>
          <p:spPr>
            <a:xfrm>
              <a:off x="11497487" y="6623672"/>
              <a:ext cx="35390" cy="81139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D6A6ED-96F4-3845-1C00-380745164CC5}"/>
                </a:ext>
              </a:extLst>
            </p:cNvPr>
            <p:cNvSpPr/>
            <p:nvPr/>
          </p:nvSpPr>
          <p:spPr>
            <a:xfrm>
              <a:off x="11882773" y="6623447"/>
              <a:ext cx="60890" cy="13099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D0EEE16-7B61-E9C6-7A6F-79E2B8FD093D}"/>
                </a:ext>
              </a:extLst>
            </p:cNvPr>
            <p:cNvSpPr/>
            <p:nvPr/>
          </p:nvSpPr>
          <p:spPr>
            <a:xfrm>
              <a:off x="11868703" y="6623447"/>
              <a:ext cx="35390" cy="81130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0792F2-3679-D8BF-88C6-B887D899EFA4}"/>
                </a:ext>
              </a:extLst>
            </p:cNvPr>
            <p:cNvSpPr/>
            <p:nvPr/>
          </p:nvSpPr>
          <p:spPr>
            <a:xfrm>
              <a:off x="11578484" y="6623463"/>
              <a:ext cx="68573" cy="104339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981CE28-B7F2-7424-57C1-368CC23F1752}"/>
                </a:ext>
              </a:extLst>
            </p:cNvPr>
            <p:cNvSpPr/>
            <p:nvPr/>
          </p:nvSpPr>
          <p:spPr>
            <a:xfrm>
              <a:off x="12013917" y="6624199"/>
              <a:ext cx="24613" cy="24304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570836-9AA8-8F92-C1B0-DB080C49DC58}"/>
                </a:ext>
              </a:extLst>
            </p:cNvPr>
            <p:cNvSpPr/>
            <p:nvPr/>
          </p:nvSpPr>
          <p:spPr>
            <a:xfrm>
              <a:off x="11189277" y="6640652"/>
              <a:ext cx="36260" cy="60212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ADAD43C-3076-1275-9C13-7375226F91F5}"/>
                </a:ext>
              </a:extLst>
            </p:cNvPr>
            <p:cNvSpPr/>
            <p:nvPr/>
          </p:nvSpPr>
          <p:spPr>
            <a:xfrm>
              <a:off x="11228095" y="6640661"/>
              <a:ext cx="35415" cy="44503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CAFA3A-C1DF-9134-0ABA-7B86E11C2F04}"/>
                </a:ext>
              </a:extLst>
            </p:cNvPr>
            <p:cNvSpPr/>
            <p:nvPr/>
          </p:nvSpPr>
          <p:spPr>
            <a:xfrm>
              <a:off x="11267096" y="6640661"/>
              <a:ext cx="20751" cy="43709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743767D-7D97-CFF7-B723-7CEA579AC00D}"/>
                </a:ext>
              </a:extLst>
            </p:cNvPr>
            <p:cNvSpPr/>
            <p:nvPr/>
          </p:nvSpPr>
          <p:spPr>
            <a:xfrm>
              <a:off x="11292329" y="6631063"/>
              <a:ext cx="23367" cy="54092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17BDF16-EA34-3DBB-0347-CF5E01F07C03}"/>
                </a:ext>
              </a:extLst>
            </p:cNvPr>
            <p:cNvSpPr/>
            <p:nvPr/>
          </p:nvSpPr>
          <p:spPr>
            <a:xfrm>
              <a:off x="11330846" y="6640661"/>
              <a:ext cx="39069" cy="44511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D4A4552-A65F-4580-69CF-15220D8DF837}"/>
                </a:ext>
              </a:extLst>
            </p:cNvPr>
            <p:cNvSpPr/>
            <p:nvPr/>
          </p:nvSpPr>
          <p:spPr>
            <a:xfrm>
              <a:off x="11372698" y="6622611"/>
              <a:ext cx="25934" cy="61759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2E01E6-916A-E979-209B-07470E084669}"/>
                </a:ext>
              </a:extLst>
            </p:cNvPr>
            <p:cNvSpPr/>
            <p:nvPr/>
          </p:nvSpPr>
          <p:spPr>
            <a:xfrm>
              <a:off x="11457056" y="6387555"/>
              <a:ext cx="148767" cy="155313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0A9D860-E66D-EAB1-320C-9BA12FA1F285}"/>
                </a:ext>
              </a:extLst>
            </p:cNvPr>
            <p:cNvSpPr/>
            <p:nvPr/>
          </p:nvSpPr>
          <p:spPr>
            <a:xfrm>
              <a:off x="11626799" y="6387797"/>
              <a:ext cx="134044" cy="15777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6EC8315-91FC-3FF9-1B30-B3DE4C2EE9BE}"/>
                </a:ext>
              </a:extLst>
            </p:cNvPr>
            <p:cNvSpPr/>
            <p:nvPr/>
          </p:nvSpPr>
          <p:spPr>
            <a:xfrm>
              <a:off x="11905556" y="6387797"/>
              <a:ext cx="134044" cy="15777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26188C-3889-FB91-D5E4-27B10D53815E}"/>
                </a:ext>
              </a:extLst>
            </p:cNvPr>
            <p:cNvSpPr/>
            <p:nvPr/>
          </p:nvSpPr>
          <p:spPr>
            <a:xfrm>
              <a:off x="11189201" y="6324600"/>
              <a:ext cx="152588" cy="218251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A7F1F57-4934-6BC2-C6A0-9C19956EDFB3}"/>
                </a:ext>
              </a:extLst>
            </p:cNvPr>
            <p:cNvSpPr/>
            <p:nvPr/>
          </p:nvSpPr>
          <p:spPr>
            <a:xfrm>
              <a:off x="11322719" y="6331681"/>
              <a:ext cx="119890" cy="211170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1E1EDB-CFA6-5597-3F75-5FEB0623A995}"/>
                </a:ext>
              </a:extLst>
            </p:cNvPr>
            <p:cNvSpPr/>
            <p:nvPr/>
          </p:nvSpPr>
          <p:spPr>
            <a:xfrm>
              <a:off x="11188959" y="6558352"/>
              <a:ext cx="842949" cy="2500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079E716-7B2A-0F34-B497-C91C087F3766}"/>
                </a:ext>
              </a:extLst>
            </p:cNvPr>
            <p:cNvSpPr/>
            <p:nvPr/>
          </p:nvSpPr>
          <p:spPr>
            <a:xfrm>
              <a:off x="11764363" y="6391350"/>
              <a:ext cx="145072" cy="169442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34" r:id="rId21"/>
    <p:sldLayoutId id="2147483735" r:id="rId22"/>
    <p:sldLayoutId id="2147483716" r:id="rId23"/>
    <p:sldLayoutId id="2147483733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abix.readthedocs.io/en/latest/preCPFE_gui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/tree/main/Atelier1_ML-Clus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02670844.2018.1433270" TargetMode="External"/><Relationship Id="rId5" Type="http://schemas.openxmlformats.org/officeDocument/2006/relationships/hyperlink" Target="https://mecanano-wg4-25.sciencesconf.org/" TargetMode="External"/><Relationship Id="rId4" Type="http://schemas.openxmlformats.org/officeDocument/2006/relationships/hyperlink" Target="https://github.com/DavidMercier/TriDiMap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vidMercier/TriDi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/tree/main/Atelier2_CPFEM-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tJm1dVF-A" TargetMode="External"/><Relationship Id="rId5" Type="http://schemas.openxmlformats.org/officeDocument/2006/relationships/hyperlink" Target="https://www.youtube.com/watch?v=vxwZ6RjXPpY" TargetMode="External"/><Relationship Id="rId4" Type="http://schemas.openxmlformats.org/officeDocument/2006/relationships/hyperlink" Target="https://ansyshelp.ansys.com/public/account/secured?returnurl=/Views/Secured/corp/v242/en/ans_mat/crystalplast.html?q=crystal%20plastic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F261-6269-3338-C087-75E70F5CC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Analyse par apprentissage automatique de matériaux </a:t>
            </a:r>
            <a:r>
              <a:rPr lang="fr-FR" sz="2000" i="1" dirty="0" err="1"/>
              <a:t>multiphasés</a:t>
            </a:r>
            <a:r>
              <a:rPr lang="fr-FR" sz="2000" i="1" dirty="0"/>
              <a:t> (aciers, composites...)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B078-F327-5CDD-BB3F-CCB6F35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3D87B99D-C8BB-45EE-270C-7CA492A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47C-5C1A-3A5A-023C-4A514A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Workbench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6CC-021C-0EB9-C669-62473DBB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910336" cy="4941912"/>
          </a:xfrm>
        </p:spPr>
        <p:txBody>
          <a:bodyPr/>
          <a:lstStyle/>
          <a:p>
            <a:r>
              <a:rPr lang="fr-FR" sz="1800" dirty="0"/>
              <a:t>Ouvrir Workbench</a:t>
            </a:r>
          </a:p>
          <a:p>
            <a:r>
              <a:rPr lang="fr-FR" sz="1800" dirty="0"/>
              <a:t>Dans ‘Project </a:t>
            </a:r>
            <a:r>
              <a:rPr lang="fr-FR" sz="1800" dirty="0" err="1"/>
              <a:t>Schematic</a:t>
            </a:r>
            <a:r>
              <a:rPr lang="fr-FR" sz="1800" dirty="0"/>
              <a:t>’ :</a:t>
            </a:r>
          </a:p>
          <a:p>
            <a:pPr lvl="1"/>
            <a:r>
              <a:rPr lang="fr-FR" sz="1800" b="1" u="sng" dirty="0"/>
              <a:t>Etape 1</a:t>
            </a:r>
            <a:r>
              <a:rPr lang="fr-FR" sz="1800" dirty="0"/>
              <a:t> = Créer un bloc ‘Discovery’ pour définir la </a:t>
            </a:r>
            <a:r>
              <a:rPr lang="fr-FR" sz="1800" dirty="0" err="1"/>
              <a:t>géometrie</a:t>
            </a:r>
            <a:endParaRPr lang="fr-FR" sz="1800" dirty="0"/>
          </a:p>
          <a:p>
            <a:pPr lvl="1"/>
            <a:r>
              <a:rPr lang="fr-FR" sz="1800" b="1" u="sng" dirty="0"/>
              <a:t>Etape 2</a:t>
            </a:r>
            <a:r>
              <a:rPr lang="fr-FR" sz="1800" dirty="0"/>
              <a:t> = Créer un bloc ‘</a:t>
            </a:r>
            <a:r>
              <a:rPr lang="fr-FR" sz="1800" dirty="0" err="1"/>
              <a:t>Static</a:t>
            </a:r>
            <a:r>
              <a:rPr lang="fr-FR" sz="1800" dirty="0"/>
              <a:t> Structural’ et relier les 2 blocs pour faire passer la géométrie dans le modèle numérique, puis ‘Rafraichir’</a:t>
            </a:r>
          </a:p>
          <a:p>
            <a:pPr lvl="1"/>
            <a:r>
              <a:rPr lang="fr-FR" sz="1800" b="1" u="sng" dirty="0"/>
              <a:t>Etape 3</a:t>
            </a:r>
            <a:r>
              <a:rPr lang="fr-FR" sz="1800" dirty="0"/>
              <a:t> = Créer le modèle numérique dans ‘</a:t>
            </a:r>
            <a:r>
              <a:rPr lang="fr-FR" sz="1800" dirty="0" err="1"/>
              <a:t>Mechanical</a:t>
            </a:r>
            <a:r>
              <a:rPr lang="fr-FR" sz="1800" dirty="0"/>
              <a:t>’</a:t>
            </a:r>
          </a:p>
          <a:p>
            <a:pPr lvl="1"/>
            <a:r>
              <a:rPr lang="fr-FR" sz="1800" b="1" u="sng" dirty="0"/>
              <a:t>Etape 4</a:t>
            </a:r>
            <a:r>
              <a:rPr lang="fr-FR" sz="1800" dirty="0"/>
              <a:t> = Lancer le calcul</a:t>
            </a:r>
          </a:p>
          <a:p>
            <a:pPr lvl="1"/>
            <a:r>
              <a:rPr lang="fr-FR" sz="1800" b="1" u="sng" dirty="0"/>
              <a:t>Etape 5</a:t>
            </a:r>
            <a:r>
              <a:rPr lang="fr-FR" sz="1800" dirty="0"/>
              <a:t> = En parallèle du calcul, analyser les résultats avec python</a:t>
            </a:r>
          </a:p>
          <a:p>
            <a:r>
              <a:rPr lang="fr-FR" sz="1800" dirty="0"/>
              <a:t>Puis discuter des résultats dans </a:t>
            </a:r>
            <a:r>
              <a:rPr lang="fr-FR" sz="1800" dirty="0" err="1"/>
              <a:t>Mechanical</a:t>
            </a:r>
            <a:r>
              <a:rPr lang="fr-FR" sz="1800" dirty="0"/>
              <a:t> si la simulation est terminée, et des perspectives (base de données matériaux, optimisation…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endParaRPr lang="en-US" sz="18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858B61-8F63-EF1C-874A-9BBC7C150DB0}"/>
              </a:ext>
            </a:extLst>
          </p:cNvPr>
          <p:cNvSpPr/>
          <p:nvPr/>
        </p:nvSpPr>
        <p:spPr>
          <a:xfrm rot="10800000">
            <a:off x="6168008" y="4293096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A3B54A6-3AE8-6229-A581-40E9DBF7CCD9}"/>
              </a:ext>
            </a:extLst>
          </p:cNvPr>
          <p:cNvSpPr/>
          <p:nvPr/>
        </p:nvSpPr>
        <p:spPr>
          <a:xfrm rot="10800000">
            <a:off x="6168007" y="3372471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E571-12D7-38FC-2F1C-F5DB32F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980728"/>
            <a:ext cx="52682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13E8-1EED-0E05-7DDB-CE11BCA7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B24-F215-0F3F-46DD-F587978F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1 - Discovery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6130-ED45-A87E-6C4B-87F59CA4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632"/>
            <a:ext cx="10972800" cy="2835424"/>
          </a:xfrm>
        </p:spPr>
        <p:txBody>
          <a:bodyPr/>
          <a:lstStyle/>
          <a:p>
            <a:r>
              <a:rPr lang="fr-FR" sz="1600" dirty="0"/>
              <a:t>Ouvrir Ansys Discovery et cliquer sur « Nouveau »</a:t>
            </a:r>
          </a:p>
          <a:p>
            <a:r>
              <a:rPr lang="fr-FR" sz="1600" dirty="0"/>
              <a:t>Ouvrir l’éditeur de scripts dans l’onglet « Conception »</a:t>
            </a:r>
          </a:p>
          <a:p>
            <a:r>
              <a:rPr lang="fr-FR" sz="1600" dirty="0"/>
              <a:t>Ouvrir le script python dans le dossier « </a:t>
            </a:r>
            <a:r>
              <a:rPr lang="en-US" sz="1600" dirty="0"/>
              <a:t>Atelier2_CPFEM-NI/0_preProc”:</a:t>
            </a:r>
          </a:p>
          <a:p>
            <a:pPr marL="2286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0070C0"/>
                </a:solidFill>
              </a:rPr>
              <a:t>3D_SX_indentation_allBodies_Discovery_Geometry.py</a:t>
            </a:r>
          </a:p>
          <a:p>
            <a:r>
              <a:rPr lang="en-US" sz="1600" dirty="0"/>
              <a:t>Modifier les variables/</a:t>
            </a:r>
            <a:r>
              <a:rPr lang="en-US" sz="1600" dirty="0" err="1"/>
              <a:t>paramètres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besoin</a:t>
            </a:r>
            <a:r>
              <a:rPr lang="en-US" sz="1600" dirty="0"/>
              <a:t> et </a:t>
            </a:r>
            <a:r>
              <a:rPr lang="fr-FR" sz="1600" dirty="0"/>
              <a:t>copier et coller le contenu du script dans l’éditeur de Discovery, puis cliquer sur le bouton ‘</a:t>
            </a:r>
            <a:r>
              <a:rPr lang="fr-FR" sz="1600" dirty="0" err="1"/>
              <a:t>Executer</a:t>
            </a:r>
            <a:r>
              <a:rPr lang="fr-FR" sz="1600" dirty="0"/>
              <a:t>’ </a:t>
            </a:r>
          </a:p>
          <a:p>
            <a:r>
              <a:rPr lang="fr-FR" sz="1600" dirty="0"/>
              <a:t>Bien s’assurer que l’échantillon sous l’</a:t>
            </a:r>
            <a:r>
              <a:rPr lang="fr-FR" sz="1600" dirty="0" err="1"/>
              <a:t>indenteur</a:t>
            </a:r>
            <a:r>
              <a:rPr lang="fr-FR" sz="1600" dirty="0"/>
              <a:t> ne fait qu’un corps </a:t>
            </a:r>
            <a:r>
              <a:rPr lang="fr-FR" sz="1600" dirty="0">
                <a:sym typeface="Wingdings" panose="05000000000000000000" pitchFamily="2" charset="2"/>
              </a:rPr>
              <a:t> ‘Partage’ de la topologie dans l’onglet ‘Prépare’</a:t>
            </a:r>
            <a:endParaRPr lang="fr-FR" sz="1600" dirty="0"/>
          </a:p>
          <a:p>
            <a:r>
              <a:rPr lang="fr-FR" sz="1600" dirty="0"/>
              <a:t>Sauvegarder la géométrie dans le dossier de votre choix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FEF0B-4445-5494-8EDE-0CA59A59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55033"/>
            <a:ext cx="4644087" cy="2520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9B6AAED-5567-2BF1-3033-E32FB535251E}"/>
              </a:ext>
            </a:extLst>
          </p:cNvPr>
          <p:cNvSpPr/>
          <p:nvPr/>
        </p:nvSpPr>
        <p:spPr>
          <a:xfrm>
            <a:off x="3951884" y="418828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7F1DE2-341E-D687-F161-DBBC3056FEFA}"/>
              </a:ext>
            </a:extLst>
          </p:cNvPr>
          <p:cNvSpPr/>
          <p:nvPr/>
        </p:nvSpPr>
        <p:spPr>
          <a:xfrm>
            <a:off x="3466878" y="453562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ED88C-E4DE-58C5-84F1-E0267DB92E9C}"/>
              </a:ext>
            </a:extLst>
          </p:cNvPr>
          <p:cNvSpPr/>
          <p:nvPr/>
        </p:nvSpPr>
        <p:spPr>
          <a:xfrm>
            <a:off x="5428904" y="5135013"/>
            <a:ext cx="504056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6272A-33FC-8E00-A770-80BB1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3" y="4055033"/>
            <a:ext cx="4634483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63B44-F9D0-CDBB-6A9F-214894D22F21}"/>
              </a:ext>
            </a:extLst>
          </p:cNvPr>
          <p:cNvSpPr txBox="1"/>
          <p:nvPr/>
        </p:nvSpPr>
        <p:spPr>
          <a:xfrm>
            <a:off x="7421808" y="191231"/>
            <a:ext cx="4536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N.B. : La </a:t>
            </a:r>
            <a:r>
              <a:rPr lang="en-US" sz="1100" dirty="0" err="1"/>
              <a:t>géometrie</a:t>
            </a:r>
            <a:r>
              <a:rPr lang="en-US" sz="1100" dirty="0"/>
              <a:t> du specimen </a:t>
            </a:r>
            <a:r>
              <a:rPr lang="en-US" sz="1100" dirty="0" err="1"/>
              <a:t>vient</a:t>
            </a:r>
            <a:r>
              <a:rPr lang="en-US" sz="1100" dirty="0"/>
              <a:t> </a:t>
            </a:r>
            <a:r>
              <a:rPr lang="en-US" sz="1100" dirty="0" err="1"/>
              <a:t>d’une</a:t>
            </a:r>
            <a:r>
              <a:rPr lang="en-US" sz="1100" dirty="0"/>
              <a:t> convention </a:t>
            </a:r>
            <a:r>
              <a:rPr lang="en-US" sz="1100" dirty="0" err="1"/>
              <a:t>proposée</a:t>
            </a:r>
            <a:r>
              <a:rPr lang="en-US" sz="1100" dirty="0"/>
              <a:t> dans </a:t>
            </a:r>
            <a:r>
              <a:rPr lang="en-US" sz="1100" dirty="0" err="1"/>
              <a:t>l’outil</a:t>
            </a:r>
            <a:r>
              <a:rPr lang="en-US" sz="1100" dirty="0"/>
              <a:t> </a:t>
            </a:r>
            <a:r>
              <a:rPr lang="en-US" sz="1100" dirty="0" err="1"/>
              <a:t>STABiX</a:t>
            </a:r>
            <a:r>
              <a:rPr lang="en-US" sz="1100" dirty="0"/>
              <a:t> : </a:t>
            </a:r>
            <a:r>
              <a:rPr lang="en-US" sz="1100" dirty="0">
                <a:hlinkClick r:id="rId4"/>
              </a:rPr>
              <a:t>https://stabix.readthedocs.io/en/latest/preCPFE_gui.html</a:t>
            </a:r>
            <a:endParaRPr lang="en-US" sz="1100" dirty="0"/>
          </a:p>
        </p:txBody>
      </p:sp>
      <p:pic>
        <p:nvPicPr>
          <p:cNvPr id="22" name="Picture 21" descr="A screenshot of a diagram&#10;&#10;AI-generated content may be incorrect.">
            <a:extLst>
              <a:ext uri="{FF2B5EF4-FFF2-40B4-BE49-F238E27FC236}">
                <a16:creationId xmlns:a16="http://schemas.microsoft.com/office/drawing/2014/main" id="{4A70A4F0-BD54-6D68-E50E-40845AC4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92696"/>
            <a:ext cx="3240360" cy="1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FD-5E8F-7D09-86FB-875DBB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0599-9915-1B1C-00D9-76CE792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42250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Unités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unités</a:t>
            </a:r>
            <a:r>
              <a:rPr lang="en-US" altLang="en-US" sz="1400" dirty="0"/>
              <a:t> : </a:t>
            </a:r>
            <a:r>
              <a:rPr lang="en-US" sz="1400" dirty="0"/>
              <a:t>µm, kg, µN…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Contraintes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Mpa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Géometrie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paramètres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géométrie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manuel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d’éviter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l’attribution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un 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3D.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épaisseur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(1µm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Matériaux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Pas </a:t>
            </a:r>
            <a:r>
              <a:rPr lang="en-US" altLang="en-US" sz="1400" dirty="0" err="1"/>
              <a:t>besoin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ici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définir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/specimen.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matériaux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seront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définis</a:t>
            </a:r>
            <a:r>
              <a:rPr lang="en-US" altLang="en-US" sz="1400" dirty="0"/>
              <a:t> plus tard avec le job.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Contact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 contact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automatiquement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Ajuster</a:t>
            </a:r>
            <a:r>
              <a:rPr lang="en-US" altLang="en-US" sz="1400" dirty="0"/>
              <a:t> les faces du specimen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contact (2, 3 </a:t>
            </a:r>
            <a:r>
              <a:rPr lang="en-US" altLang="en-US" sz="1400" dirty="0" err="1"/>
              <a:t>ou</a:t>
            </a:r>
            <a:r>
              <a:rPr lang="en-US" altLang="en-US" sz="1400" dirty="0"/>
              <a:t> 4 faces au dessus).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face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Wingdings" panose="05000000000000000000" pitchFamily="2" charset="2"/>
              </a:rPr>
              <a:t> Top.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>
                <a:sym typeface="Wingdings" panose="05000000000000000000" pitchFamily="2" charset="2"/>
              </a:rPr>
              <a:t>Définir</a:t>
            </a:r>
            <a:r>
              <a:rPr lang="en-US" altLang="en-US" sz="1400" dirty="0">
                <a:sym typeface="Wingdings" panose="05000000000000000000" pitchFamily="2" charset="2"/>
              </a:rPr>
              <a:t> un contact de type ‘Frictional’,</a:t>
            </a:r>
          </a:p>
          <a:p>
            <a:pPr marL="2286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ym typeface="Wingdings" panose="05000000000000000000" pitchFamily="2" charset="2"/>
              </a:rPr>
              <a:t>    avec un coefficient de friction de 0,3.</a:t>
            </a: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4F2D-AD3B-1C91-EE57-D0E5225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28" y="2068206"/>
            <a:ext cx="2255488" cy="113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F2624-4C5E-DFEB-9335-9BEF43B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50" r="72893" b="15350"/>
          <a:stretch>
            <a:fillRect/>
          </a:stretch>
        </p:blipFill>
        <p:spPr>
          <a:xfrm>
            <a:off x="7521127" y="423759"/>
            <a:ext cx="204628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7050A-ADD3-BB70-86A4-5620926C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3860712"/>
            <a:ext cx="2736857" cy="1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B2237-401E-4A4A-DB2F-167AC79E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581128"/>
            <a:ext cx="2943633" cy="20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76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7994-0948-DA08-22A1-ADB6F92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8B1-75E5-74AC-108C-5CD025AD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Maillage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Sphère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d’influence</a:t>
            </a:r>
            <a:r>
              <a:rPr lang="en-US" altLang="en-US" sz="1400" dirty="0"/>
              <a:t>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cylindres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intérieurs</a:t>
            </a:r>
            <a:r>
              <a:rPr lang="en-US" altLang="en-US" sz="1400" dirty="0"/>
              <a:t> du specimen. </a:t>
            </a:r>
            <a:r>
              <a:rPr lang="en-US" altLang="en-US" sz="1400" dirty="0" err="1"/>
              <a:t>Régler</a:t>
            </a:r>
            <a:r>
              <a:rPr lang="en-US" altLang="en-US" sz="1400" dirty="0"/>
              <a:t> le rayon de la sphere à 1µm et la taille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0,5µm.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méthode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MultiZone</a:t>
            </a:r>
            <a:r>
              <a:rPr lang="en-US" altLang="en-US" sz="1400" dirty="0"/>
              <a:t>’ </a:t>
            </a:r>
            <a:r>
              <a:rPr lang="en-US" altLang="en-US" sz="1400" dirty="0" err="1"/>
              <a:t>tsur</a:t>
            </a:r>
            <a:r>
              <a:rPr lang="en-US" altLang="en-US" sz="1400" dirty="0"/>
              <a:t> les 4 parties du specimen, avec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de type ‘Prism’,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Dans ‘Mesh’ adjuster </a:t>
            </a:r>
            <a:r>
              <a:rPr lang="en-US" altLang="en-US" sz="1400" dirty="0" err="1"/>
              <a:t>l’ordre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‘</a:t>
            </a:r>
            <a:r>
              <a:rPr lang="en-US" altLang="en-US" sz="1400" dirty="0" err="1"/>
              <a:t>Linéaire</a:t>
            </a:r>
            <a:r>
              <a:rPr lang="en-US" altLang="en-US" sz="1400" dirty="0"/>
              <a:t>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 err="1">
                <a:sym typeface="Wingdings" panose="05000000000000000000" pitchFamily="2" charset="2"/>
              </a:rPr>
              <a:t>Enfin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générer</a:t>
            </a:r>
            <a:r>
              <a:rPr lang="en-US" sz="1400" dirty="0">
                <a:sym typeface="Wingdings" panose="05000000000000000000" pitchFamily="2" charset="2"/>
              </a:rPr>
              <a:t> le </a:t>
            </a:r>
            <a:r>
              <a:rPr lang="en-US" sz="1400" dirty="0" err="1">
                <a:sym typeface="Wingdings" panose="05000000000000000000" pitchFamily="2" charset="2"/>
              </a:rPr>
              <a:t>maillage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Sélections</a:t>
            </a:r>
            <a:r>
              <a:rPr lang="en-US" altLang="en-US" sz="1600" b="1" u="sng" dirty="0"/>
              <a:t> </a:t>
            </a:r>
            <a:r>
              <a:rPr lang="en-US" altLang="en-US" sz="1600" b="1" u="sng" dirty="0" err="1"/>
              <a:t>nommées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Depuis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l’onglet</a:t>
            </a:r>
            <a:r>
              <a:rPr lang="en-US" altLang="en-US" sz="1400" dirty="0"/>
              <a:t> du ‘</a:t>
            </a:r>
            <a:r>
              <a:rPr lang="en-US" altLang="en-US" sz="1400" dirty="0" err="1"/>
              <a:t>Modèle</a:t>
            </a:r>
            <a:r>
              <a:rPr lang="en-US" altLang="en-US" sz="1400" dirty="0"/>
              <a:t>’, </a:t>
            </a: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‘Named Selections’.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les 4 parties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Créer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nde </a:t>
            </a:r>
            <a:r>
              <a:rPr lang="en-US" altLang="en-US" sz="1400" dirty="0"/>
              <a:t>Named Selections’ et la </a:t>
            </a:r>
            <a:r>
              <a:rPr lang="en-US" altLang="en-US" sz="1400" dirty="0" err="1"/>
              <a:t>renommer</a:t>
            </a:r>
            <a:r>
              <a:rPr lang="en-US" altLang="en-US" sz="1400" dirty="0"/>
              <a:t>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 SX.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‘Worksheet’ pour la ‘Scoping Method’.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au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(clique droit et ‘Add’)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Add Body as Named Selection equal to Selection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dans le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Convert to Mesh Elements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cliquer</a:t>
            </a:r>
            <a:r>
              <a:rPr lang="en-US" altLang="en-US" sz="1400" dirty="0"/>
              <a:t> sur ‘Generate’.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3744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créés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auxquels</a:t>
            </a:r>
            <a:r>
              <a:rPr lang="en-US" altLang="en-US" sz="1400" dirty="0"/>
              <a:t> il sera possible </a:t>
            </a:r>
            <a:r>
              <a:rPr lang="en-US" altLang="en-US" sz="1400" dirty="0" err="1"/>
              <a:t>d’attribuer</a:t>
            </a:r>
            <a:r>
              <a:rPr lang="en-US" altLang="en-US" sz="1400" dirty="0"/>
              <a:t> la UMAT de </a:t>
            </a:r>
            <a:r>
              <a:rPr lang="en-US" altLang="en-US" sz="1400" dirty="0" err="1"/>
              <a:t>plasticité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cristalline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13D4D-006E-B843-C340-97707DD5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70"/>
          <a:stretch>
            <a:fillRect/>
          </a:stretch>
        </p:blipFill>
        <p:spPr>
          <a:xfrm>
            <a:off x="7876497" y="3582737"/>
            <a:ext cx="2556719" cy="144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3A7A-45CF-6CF5-B77C-885AD872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4484"/>
          <a:stretch>
            <a:fillRect/>
          </a:stretch>
        </p:blipFill>
        <p:spPr>
          <a:xfrm>
            <a:off x="7206171" y="1847100"/>
            <a:ext cx="1489735" cy="8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B56C-F7B4-FB66-6A9F-A7A7E52B5067}"/>
              </a:ext>
            </a:extLst>
          </p:cNvPr>
          <p:cNvSpPr/>
          <p:nvPr/>
        </p:nvSpPr>
        <p:spPr>
          <a:xfrm>
            <a:off x="7206171" y="228709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B5FA5-8315-C5E3-0EF5-0E47F17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17" y="198811"/>
            <a:ext cx="1527727" cy="14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258C-986C-E970-7496-160AA8945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84879"/>
            <a:ext cx="2696899" cy="112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5A34F-D20A-6FEF-E681-CBE15298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617" y="1847100"/>
            <a:ext cx="1527727" cy="145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C124B-99C9-5630-8C30-843B31BDD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88" y="5097420"/>
            <a:ext cx="4536504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2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165D-2053-A551-26D1-ED4FA4B0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DAD-8060-6DE7-8390-62924E26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Réglages</a:t>
            </a:r>
            <a:r>
              <a:rPr lang="en-US" altLang="en-US" sz="1600" b="1" u="sng" dirty="0"/>
              <a:t> de </a:t>
            </a:r>
            <a:r>
              <a:rPr lang="en-US" altLang="en-US" sz="1600" b="1" u="sng" dirty="0" err="1"/>
              <a:t>l’analyse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Régler</a:t>
            </a:r>
            <a:r>
              <a:rPr lang="en-US" altLang="en-US" sz="1400" dirty="0"/>
              <a:t> le parameter ‘Auto Time Stepping’ sur On, ‘Initial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et ‘Minimum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100, </a:t>
            </a:r>
            <a:r>
              <a:rPr lang="en-US" altLang="en-US" sz="1400" dirty="0" err="1"/>
              <a:t>puis</a:t>
            </a:r>
            <a:r>
              <a:rPr lang="en-US" altLang="en-US" sz="1400" dirty="0"/>
              <a:t> le ‘Maximum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1000.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Activer</a:t>
            </a:r>
            <a:r>
              <a:rPr lang="en-US" altLang="en-US" sz="1400" dirty="0"/>
              <a:t> ‘Large Deflection’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Conditions </a:t>
            </a:r>
            <a:r>
              <a:rPr lang="en-US" altLang="en-US" sz="1600" b="1" u="sng" dirty="0" err="1"/>
              <a:t>limites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‘Fixed Support’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dessous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‘Remote Displacement’ de -0,1µm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Z,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.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autres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composantes</a:t>
            </a:r>
            <a:r>
              <a:rPr lang="en-US" altLang="en-US" sz="1400" dirty="0"/>
              <a:t> à 0. Et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comportement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déplacement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0BF19-3500-AEF7-9941-30BBA7CD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8" y="232791"/>
            <a:ext cx="2556719" cy="241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FC729-9763-17D3-BC09-D04603B28D13}"/>
              </a:ext>
            </a:extLst>
          </p:cNvPr>
          <p:cNvSpPr/>
          <p:nvPr/>
        </p:nvSpPr>
        <p:spPr>
          <a:xfrm>
            <a:off x="7218226" y="824335"/>
            <a:ext cx="1080120" cy="53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6CFDA-9856-D52A-D399-BDC40B60E8AA}"/>
              </a:ext>
            </a:extLst>
          </p:cNvPr>
          <p:cNvSpPr/>
          <p:nvPr/>
        </p:nvSpPr>
        <p:spPr>
          <a:xfrm>
            <a:off x="7218226" y="1767066"/>
            <a:ext cx="864096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B8329-EB3A-3C1F-DCE7-7AF2E7C5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2842292"/>
            <a:ext cx="2890335" cy="15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ACDE-BF6D-7177-EB34-E06229CD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653136"/>
            <a:ext cx="3047653" cy="1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4D72-6AF3-01A7-5178-2882836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6CC8-1581-A881-896A-1ECB6FA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(4/4)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E306-DE29-E0AD-605F-FC507BDE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CP UMAT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un </a:t>
            </a:r>
            <a:r>
              <a:rPr lang="en-US" altLang="en-US" sz="1400" dirty="0" err="1"/>
              <a:t>commande</a:t>
            </a:r>
            <a:r>
              <a:rPr lang="en-US" altLang="en-US" sz="1400" dirty="0"/>
              <a:t> APDL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‘Static Structural’ et copier </a:t>
            </a:r>
            <a:r>
              <a:rPr lang="en-US" altLang="en-US" sz="1400" dirty="0" err="1"/>
              <a:t>coller</a:t>
            </a:r>
            <a:r>
              <a:rPr lang="en-US" altLang="en-US" sz="1400" dirty="0"/>
              <a:t> le script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fichier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suivant</a:t>
            </a:r>
            <a:r>
              <a:rPr lang="en-US" altLang="en-US" sz="1400" dirty="0"/>
              <a:t> 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Solution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Il faut </a:t>
            </a:r>
            <a:r>
              <a:rPr lang="en-US" altLang="en-US" sz="1400" dirty="0" err="1"/>
              <a:t>choisir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résultats</a:t>
            </a:r>
            <a:r>
              <a:rPr lang="en-US" altLang="en-US" sz="1400" dirty="0"/>
              <a:t> que </a:t>
            </a:r>
            <a:r>
              <a:rPr lang="en-US" altLang="en-US" sz="1400" dirty="0" err="1"/>
              <a:t>l’on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souhaite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avoir</a:t>
            </a:r>
            <a:r>
              <a:rPr lang="en-US" altLang="en-US" sz="1400" dirty="0"/>
              <a:t> dans la Solution.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‘Contact’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 ‘Solution Information’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‘Geometric Gap’,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suivre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l’évolution</a:t>
            </a:r>
            <a:r>
              <a:rPr lang="en-US" altLang="en-US" sz="1400" dirty="0"/>
              <a:t> du contact entre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et le specimen </a:t>
            </a:r>
            <a:r>
              <a:rPr lang="en-US" altLang="en-US" sz="1400" dirty="0" err="1"/>
              <a:t>durant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l’essai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d’indentation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‘Directional Deformation’,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‘Solution’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que la surface supérieure du specimen, avec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Z.</a:t>
            </a:r>
            <a:endParaRPr lang="en-US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7E6D6-B99B-2C02-79AC-EB95E93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5253154"/>
            <a:ext cx="3414458" cy="97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B0F0-78B9-8040-D938-B247500F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4653136"/>
            <a:ext cx="1800340" cy="16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06202-8C63-39DF-E50E-2D27B59A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443653"/>
            <a:ext cx="2105319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97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3896-CDF4-90F9-2081-CCA4F748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4 -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C5A7-0BD2-0F86-B415-285D80E1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les topographies de surfaces des monocristaux après essai d’indentation fait expérimentalement et en simulation.</a:t>
            </a:r>
          </a:p>
          <a:p>
            <a:r>
              <a:rPr lang="fr-FR" dirty="0"/>
              <a:t>Lancer le calcul à partir du fichier Jupiter NB dans le dossier « </a:t>
            </a:r>
            <a:r>
              <a:rPr lang="en-US" dirty="0"/>
              <a:t>Atelier2_CPFEM-NI/</a:t>
            </a:r>
            <a:r>
              <a:rPr lang="fr-FR" dirty="0">
                <a:sym typeface="Wingdings" panose="05000000000000000000" pitchFamily="2" charset="2"/>
              </a:rPr>
              <a:t> 2_postProc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rgbClr val="0070C0"/>
                </a:solidFill>
                <a:sym typeface="Wingdings" panose="05000000000000000000" pitchFamily="2" charset="2"/>
              </a:rPr>
              <a:t>surfPlot.ipynb</a:t>
            </a:r>
            <a:endParaRPr lang="fr-FR" sz="2000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97630-1082-8303-FC9F-E817891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12976"/>
            <a:ext cx="6251587" cy="28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4EF-9C28-FFBD-006E-332B646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perspectives…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854E-CAAA-537B-E49A-420AAF5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base de données Granta MI</a:t>
            </a:r>
          </a:p>
          <a:p>
            <a:r>
              <a:rPr lang="fr-FR" dirty="0"/>
              <a:t>Un outil d’optimisation avec </a:t>
            </a:r>
            <a:r>
              <a:rPr lang="fr-FR" dirty="0" err="1"/>
              <a:t>Optislang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2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6EB0-2C44-0DCC-E4F3-9F2739D8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C2C4-C646-CEA4-37C9-30DA969847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73944" y="2811462"/>
            <a:ext cx="10044112" cy="1235075"/>
          </a:xfrm>
        </p:spPr>
        <p:txBody>
          <a:bodyPr/>
          <a:lstStyle/>
          <a:p>
            <a:pPr algn="ctr"/>
            <a:r>
              <a:rPr lang="fr-FR" dirty="0"/>
              <a:t>Annexes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1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1836-6316-4146-4BC1-B8BE0A51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éléments à disposition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1D08-457C-0C39-AED2-D2E6E81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768966"/>
            <a:ext cx="7848872" cy="33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D3B4-0E23-4D4C-919C-211D0E78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CA97-42B6-0977-9B7C-47607B7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8h30 – 9h00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</a:t>
            </a:r>
            <a:r>
              <a:rPr lang="en-US" sz="2000" dirty="0" err="1"/>
              <a:t>l’outil</a:t>
            </a:r>
            <a:r>
              <a:rPr lang="en-US" sz="2000" dirty="0"/>
              <a:t>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TriDiMap</a:t>
            </a:r>
            <a:endParaRPr lang="en-US" sz="2000" dirty="0"/>
          </a:p>
          <a:p>
            <a:r>
              <a:rPr lang="en-US" sz="2000" dirty="0"/>
              <a:t>9h00 – 9h45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python – ML non </a:t>
            </a:r>
            <a:r>
              <a:rPr lang="en-US" sz="2000" dirty="0" err="1"/>
              <a:t>supervisé</a:t>
            </a:r>
            <a:endParaRPr lang="en-US" sz="2000" dirty="0"/>
          </a:p>
          <a:p>
            <a:r>
              <a:rPr lang="en-US" sz="2000" dirty="0"/>
              <a:t>9h45 – 10h00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https://github.com/DavidMercier/Indentation2025/tree/main/Atelier1_ML-Clustering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https://tridimap.readthedocs.io/en/latest/</a:t>
            </a:r>
          </a:p>
          <a:p>
            <a:pPr lvl="1"/>
            <a:r>
              <a:rPr lang="en-US" sz="1600" i="1" dirty="0">
                <a:hlinkClick r:id="rId4"/>
              </a:rPr>
              <a:t>https://github.com/DavidMercier/TriDiMap</a:t>
            </a:r>
            <a:endParaRPr lang="en-US" sz="1600" i="1" dirty="0"/>
          </a:p>
          <a:p>
            <a:pPr lvl="1"/>
            <a:r>
              <a:rPr lang="en-US" sz="1600" i="1" dirty="0">
                <a:hlinkClick r:id="rId5"/>
              </a:rPr>
              <a:t>https://mecanano-wg4-25.sciencesconf.org/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https://doi.org/10.1080/02670844.2018.1433270</a:t>
            </a:r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721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A4603B-F544-1953-06A4-5042104F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2" y="4376755"/>
            <a:ext cx="3002654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04C4-3E32-540B-F428-3A1B946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Mesh</a:t>
            </a:r>
            <a:r>
              <a:rPr lang="fr-FR"/>
              <a:t> </a:t>
            </a:r>
            <a:r>
              <a:rPr lang="fr-FR" err="1"/>
              <a:t>sensitivity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7099-72E4-CF5B-5FE6-2EB0F0F27792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1D35-136B-C043-0055-D7AFE9D4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24D5D-3774-0371-FB7F-092228E71D4E}"/>
              </a:ext>
            </a:extLst>
          </p:cNvPr>
          <p:cNvSpPr txBox="1"/>
          <p:nvPr/>
        </p:nvSpPr>
        <p:spPr>
          <a:xfrm>
            <a:off x="384522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18651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7C17-2AFD-7B28-E11B-075F55625079}"/>
              </a:ext>
            </a:extLst>
          </p:cNvPr>
          <p:cNvSpPr txBox="1"/>
          <p:nvPr/>
        </p:nvSpPr>
        <p:spPr>
          <a:xfrm>
            <a:off x="1021626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10239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5059-7FDF-9ADD-1445-5AEE40A22D5B}"/>
              </a:ext>
            </a:extLst>
          </p:cNvPr>
          <p:cNvSpPr txBox="1"/>
          <p:nvPr/>
        </p:nvSpPr>
        <p:spPr>
          <a:xfrm>
            <a:off x="933607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53107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14C58-6294-E962-0F2C-255F9FE02DC9}"/>
              </a:ext>
            </a:extLst>
          </p:cNvPr>
          <p:cNvSpPr txBox="1"/>
          <p:nvPr/>
        </p:nvSpPr>
        <p:spPr>
          <a:xfrm>
            <a:off x="1021626" y="3598198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2µm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EC00-D32A-C327-5367-2C48691FD42E}"/>
              </a:ext>
            </a:extLst>
          </p:cNvPr>
          <p:cNvSpPr txBox="1"/>
          <p:nvPr/>
        </p:nvSpPr>
        <p:spPr>
          <a:xfrm>
            <a:off x="3897005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1µm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8F84F-784A-DA40-FA29-36A7FF8F9FDC}"/>
              </a:ext>
            </a:extLst>
          </p:cNvPr>
          <p:cNvSpPr txBox="1"/>
          <p:nvPr/>
        </p:nvSpPr>
        <p:spPr>
          <a:xfrm>
            <a:off x="9439636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0.5µm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14B37-FCC6-0FE9-F3B9-CFE10DA8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92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FE926-9DCF-4A4D-264C-2FF0EFF8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04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910A6D-F057-613E-B04E-F9C860CD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4" y="1353598"/>
            <a:ext cx="2249314" cy="2160000"/>
          </a:xfrm>
          <a:prstGeom prst="rect">
            <a:avLst/>
          </a:prstGeom>
        </p:spPr>
      </p:pic>
      <p:pic>
        <p:nvPicPr>
          <p:cNvPr id="3" name="Picture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790DF005-657C-1F3D-61FA-F4E5F531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00" y="4396063"/>
            <a:ext cx="3004084" cy="18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DF07-33A0-8DF4-A2AB-92B1B7FA7DF7}"/>
              </a:ext>
            </a:extLst>
          </p:cNvPr>
          <p:cNvSpPr/>
          <p:nvPr/>
        </p:nvSpPr>
        <p:spPr>
          <a:xfrm>
            <a:off x="5299166" y="4687633"/>
            <a:ext cx="90415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31B3C-5416-9C0F-EC9C-6C54D4D29CFF}"/>
              </a:ext>
            </a:extLst>
          </p:cNvPr>
          <p:cNvSpPr/>
          <p:nvPr/>
        </p:nvSpPr>
        <p:spPr>
          <a:xfrm>
            <a:off x="6203324" y="4687633"/>
            <a:ext cx="1550026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3408C-F5DB-690B-7666-B0F99B0FCEE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Mesh</a:t>
            </a:r>
            <a:r>
              <a:rPr lang="fr-FR" sz="1050">
                <a:solidFill>
                  <a:schemeClr val="tx1"/>
                </a:solidFill>
              </a:rPr>
              <a:t> sensitive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CF117-87AF-53CC-AB7C-C2756039C6F4}"/>
              </a:ext>
            </a:extLst>
          </p:cNvPr>
          <p:cNvSpPr/>
          <p:nvPr/>
        </p:nvSpPr>
        <p:spPr>
          <a:xfrm>
            <a:off x="2789919" y="4700333"/>
            <a:ext cx="708983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FA55E-52B9-F773-9FDF-943797BB2180}"/>
              </a:ext>
            </a:extLst>
          </p:cNvPr>
          <p:cNvSpPr/>
          <p:nvPr/>
        </p:nvSpPr>
        <p:spPr>
          <a:xfrm>
            <a:off x="8130039" y="5353587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CF8DE-CC9B-D483-648C-20DC898D0F78}"/>
              </a:ext>
            </a:extLst>
          </p:cNvPr>
          <p:cNvSpPr/>
          <p:nvPr/>
        </p:nvSpPr>
        <p:spPr>
          <a:xfrm>
            <a:off x="2116211" y="4700333"/>
            <a:ext cx="673708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939B2-087E-FF84-840A-6A029527F08E}"/>
              </a:ext>
            </a:extLst>
          </p:cNvPr>
          <p:cNvSpPr txBox="1"/>
          <p:nvPr/>
        </p:nvSpPr>
        <p:spPr>
          <a:xfrm>
            <a:off x="6590649" y="1015549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25015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0E6AF-E77D-A8A6-D0E1-7965D4E00F86}"/>
              </a:ext>
            </a:extLst>
          </p:cNvPr>
          <p:cNvSpPr txBox="1"/>
          <p:nvPr/>
        </p:nvSpPr>
        <p:spPr>
          <a:xfrm>
            <a:off x="6642430" y="3606356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0,8µm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0EF9C-12A0-D92B-C18D-99978158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39" y="1355061"/>
            <a:ext cx="2249314" cy="2160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CC1649-166E-FC2B-D3D1-A58A2A45BF8B}"/>
              </a:ext>
            </a:extLst>
          </p:cNvPr>
          <p:cNvSpPr/>
          <p:nvPr/>
        </p:nvSpPr>
        <p:spPr>
          <a:xfrm>
            <a:off x="6094043" y="1015549"/>
            <a:ext cx="2652793" cy="302169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AE32B-24B3-D2B9-C798-F3BFFEF0B303}"/>
              </a:ext>
            </a:extLst>
          </p:cNvPr>
          <p:cNvSpPr/>
          <p:nvPr/>
        </p:nvSpPr>
        <p:spPr>
          <a:xfrm>
            <a:off x="6861020" y="757096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88978-34D1-EB9E-790F-731F34A7827A}"/>
              </a:ext>
            </a:extLst>
          </p:cNvPr>
          <p:cNvSpPr txBox="1"/>
          <p:nvPr/>
        </p:nvSpPr>
        <p:spPr>
          <a:xfrm>
            <a:off x="6586269" y="2855538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36min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87F6-AF6C-ADE3-7462-7E1676EC5F52}"/>
              </a:ext>
            </a:extLst>
          </p:cNvPr>
          <p:cNvSpPr txBox="1"/>
          <p:nvPr/>
        </p:nvSpPr>
        <p:spPr>
          <a:xfrm>
            <a:off x="8712447" y="156932"/>
            <a:ext cx="307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SX radius = 5x tip radius </a:t>
            </a:r>
            <a:r>
              <a:rPr lang="fr-FR" sz="1100" b="1" dirty="0">
                <a:sym typeface="Wingdings" panose="05000000000000000000" pitchFamily="2" charset="2"/>
              </a:rPr>
              <a:t> R=3,5µm </a:t>
            </a:r>
            <a:r>
              <a:rPr lang="fr-FR" sz="1100" b="1" dirty="0" err="1">
                <a:sym typeface="Wingdings" panose="05000000000000000000" pitchFamily="2" charset="2"/>
              </a:rPr>
              <a:t>when</a:t>
            </a:r>
            <a:r>
              <a:rPr lang="fr-FR" sz="1100" b="1" dirty="0">
                <a:sym typeface="Wingdings" panose="05000000000000000000" pitchFamily="2" charset="2"/>
              </a:rPr>
              <a:t> indentation </a:t>
            </a:r>
            <a:r>
              <a:rPr lang="fr-FR" sz="1100" b="1" dirty="0" err="1">
                <a:sym typeface="Wingdings" panose="05000000000000000000" pitchFamily="2" charset="2"/>
              </a:rPr>
              <a:t>depth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is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equal</a:t>
            </a:r>
            <a:r>
              <a:rPr lang="fr-FR" sz="1100" b="1" dirty="0">
                <a:sym typeface="Wingdings" panose="05000000000000000000" pitchFamily="2" charset="2"/>
              </a:rPr>
              <a:t> to 0,2µm (</a:t>
            </a:r>
            <a:r>
              <a:rPr lang="fr-FR" sz="1100" b="1" dirty="0" err="1">
                <a:sym typeface="Wingdings" panose="05000000000000000000" pitchFamily="2" charset="2"/>
              </a:rPr>
              <a:t>higher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than</a:t>
            </a:r>
            <a:r>
              <a:rPr lang="fr-FR" sz="1100" b="1" dirty="0">
                <a:sym typeface="Wingdings" panose="05000000000000000000" pitchFamily="2" charset="2"/>
              </a:rPr>
              <a:t> 10 times as </a:t>
            </a:r>
            <a:r>
              <a:rPr lang="fr-FR" sz="1100" b="1" dirty="0" err="1">
                <a:sym typeface="Wingdings" panose="05000000000000000000" pitchFamily="2" charset="2"/>
              </a:rPr>
              <a:t>recommended</a:t>
            </a:r>
            <a:r>
              <a:rPr lang="fr-FR" sz="1100" b="1" dirty="0">
                <a:sym typeface="Wingdings" panose="05000000000000000000" pitchFamily="2" charset="2"/>
              </a:rPr>
              <a:t> in the </a:t>
            </a:r>
            <a:r>
              <a:rPr lang="fr-FR" sz="1100" b="1" dirty="0" err="1">
                <a:sym typeface="Wingdings" panose="05000000000000000000" pitchFamily="2" charset="2"/>
              </a:rPr>
              <a:t>literature</a:t>
            </a:r>
            <a:r>
              <a:rPr lang="fr-FR" sz="1100" b="1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55B18-AC6A-8F51-E9ED-2CD2838B559D}"/>
              </a:ext>
            </a:extLst>
          </p:cNvPr>
          <p:cNvCxnSpPr>
            <a:cxnSpLocks/>
          </p:cNvCxnSpPr>
          <p:nvPr/>
        </p:nvCxnSpPr>
        <p:spPr>
          <a:xfrm flipH="1">
            <a:off x="2813016" y="5074910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AA779D-1124-A544-CA17-540D63351D57}"/>
              </a:ext>
            </a:extLst>
          </p:cNvPr>
          <p:cNvCxnSpPr>
            <a:cxnSpLocks/>
          </p:cNvCxnSpPr>
          <p:nvPr/>
        </p:nvCxnSpPr>
        <p:spPr>
          <a:xfrm flipH="1">
            <a:off x="6092828" y="4638645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1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7C37C0-2410-3817-9D9B-DF1AE6D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4" y="4564837"/>
            <a:ext cx="1942631" cy="12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6682-346D-411D-FFD6-818E589C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Mesh</a:t>
            </a:r>
            <a:r>
              <a:rPr lang="fr-FR" dirty="0"/>
              <a:t> benchmarking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CACE-1047-CEA8-D5DE-53BF6138ECE3}"/>
              </a:ext>
            </a:extLst>
          </p:cNvPr>
          <p:cNvSpPr txBox="1"/>
          <p:nvPr/>
        </p:nvSpPr>
        <p:spPr>
          <a:xfrm>
            <a:off x="6095551" y="143007"/>
            <a:ext cx="30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4B06D-9298-8B24-4BBF-9B74E7EB108E}"/>
              </a:ext>
            </a:extLst>
          </p:cNvPr>
          <p:cNvSpPr txBox="1"/>
          <p:nvPr/>
        </p:nvSpPr>
        <p:spPr>
          <a:xfrm>
            <a:off x="4221547" y="435972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3C728-C731-DA8A-DDE7-329EC019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89" y="347728"/>
            <a:ext cx="48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31EFB-235D-7E20-D271-1EAD0BFF97D0}"/>
              </a:ext>
            </a:extLst>
          </p:cNvPr>
          <p:cNvSpPr txBox="1"/>
          <p:nvPr/>
        </p:nvSpPr>
        <p:spPr>
          <a:xfrm>
            <a:off x="480110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26999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Linear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98C27-CB33-F530-E9F6-B6AC0541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90" y="4564837"/>
            <a:ext cx="2026721" cy="1419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88EE6-BC97-682A-0A7D-58ED1A807268}"/>
              </a:ext>
            </a:extLst>
          </p:cNvPr>
          <p:cNvSpPr txBox="1"/>
          <p:nvPr/>
        </p:nvSpPr>
        <p:spPr>
          <a:xfrm>
            <a:off x="8336665" y="1184309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17504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BD36D7-11C4-375C-2E3C-EED8B7B4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9" y="3858726"/>
            <a:ext cx="1755208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0885C-14FE-9D30-4035-D82EABE6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95" y="4495660"/>
            <a:ext cx="1489735" cy="1833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BE704A-FF6E-535F-F944-73EE7E229F0B}"/>
              </a:ext>
            </a:extLst>
          </p:cNvPr>
          <p:cNvSpPr txBox="1"/>
          <p:nvPr/>
        </p:nvSpPr>
        <p:spPr>
          <a:xfrm>
            <a:off x="4408387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27005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CA71CBA-2914-D4FC-5EE7-1EF7928E8D09}"/>
              </a:ext>
            </a:extLst>
          </p:cNvPr>
          <p:cNvSpPr/>
          <p:nvPr/>
        </p:nvSpPr>
        <p:spPr>
          <a:xfrm rot="5400000">
            <a:off x="4110685" y="1268641"/>
            <a:ext cx="252826" cy="6041903"/>
          </a:xfrm>
          <a:prstGeom prst="rightBrace">
            <a:avLst>
              <a:gd name="adj1" fmla="val 727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6E7427-8EDE-08E4-87A6-C26592FF2E59}"/>
              </a:ext>
            </a:extLst>
          </p:cNvPr>
          <p:cNvSpPr/>
          <p:nvPr/>
        </p:nvSpPr>
        <p:spPr>
          <a:xfrm>
            <a:off x="5219700" y="5162550"/>
            <a:ext cx="7524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A358BB-5D6A-98D6-38A6-877A49092B6B}"/>
              </a:ext>
            </a:extLst>
          </p:cNvPr>
          <p:cNvSpPr/>
          <p:nvPr/>
        </p:nvSpPr>
        <p:spPr>
          <a:xfrm>
            <a:off x="9844395" y="493565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C85ED0-3CA2-267D-ABA5-02724FBC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22" y="1614821"/>
            <a:ext cx="2901022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2259C9-5528-FCB8-F94E-B0473A75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99" y="1609344"/>
            <a:ext cx="290102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6AC8-00D7-B68A-C83A-578D8E748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884" y="1609344"/>
            <a:ext cx="2901022" cy="216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9EB395-0A3A-D1BA-D97B-FB674F3A07B5}"/>
              </a:ext>
            </a:extLst>
          </p:cNvPr>
          <p:cNvSpPr/>
          <p:nvPr/>
        </p:nvSpPr>
        <p:spPr>
          <a:xfrm>
            <a:off x="8236817" y="1074240"/>
            <a:ext cx="3201649" cy="533502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005FB-16F0-EAA6-ABD4-0301692B28B8}"/>
              </a:ext>
            </a:extLst>
          </p:cNvPr>
          <p:cNvSpPr/>
          <p:nvPr/>
        </p:nvSpPr>
        <p:spPr>
          <a:xfrm>
            <a:off x="9251652" y="795655"/>
            <a:ext cx="1185485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6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56D3-D32A-ACB9-6990-DADD5043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SX size </a:t>
            </a:r>
            <a:r>
              <a:rPr lang="fr-FR" dirty="0" err="1"/>
              <a:t>sensitivity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2E8-7E41-EB0E-1FAF-D80144E0A595}"/>
              </a:ext>
            </a:extLst>
          </p:cNvPr>
          <p:cNvSpPr txBox="1"/>
          <p:nvPr/>
        </p:nvSpPr>
        <p:spPr>
          <a:xfrm>
            <a:off x="8447942" y="192360"/>
            <a:ext cx="353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1C5EA-4E35-394C-190C-E1ADFC6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83" y="4362338"/>
            <a:ext cx="300663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7F185-F9BA-CA84-3F84-D9EB058A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6" y="4379806"/>
            <a:ext cx="3010619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1A3B2-C25F-70DD-170D-20CFE441488F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61806-6084-404F-447D-6EA3522A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6C5BC-969E-F06C-A3F8-A23D5FD24130}"/>
              </a:ext>
            </a:extLst>
          </p:cNvPr>
          <p:cNvSpPr txBox="1"/>
          <p:nvPr/>
        </p:nvSpPr>
        <p:spPr>
          <a:xfrm>
            <a:off x="4888188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30171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15F2-2C01-7CB7-C0CF-406EAE423C83}"/>
              </a:ext>
            </a:extLst>
          </p:cNvPr>
          <p:cNvSpPr txBox="1"/>
          <p:nvPr/>
        </p:nvSpPr>
        <p:spPr>
          <a:xfrm>
            <a:off x="1898267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17479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6AF72-B074-11F8-BD5E-82E97ADE424C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1,75µm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4248C-7E5B-BAEE-3E7F-EB1C96632BB0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3,5µm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E03A-147D-E567-6972-5725F2BDEA1F}"/>
              </a:ext>
            </a:extLst>
          </p:cNvPr>
          <p:cNvSpPr txBox="1"/>
          <p:nvPr/>
        </p:nvSpPr>
        <p:spPr>
          <a:xfrm>
            <a:off x="7868520" y="118332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32083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40CB-A3F5-73AB-4296-9E7DD6ECA50D}"/>
              </a:ext>
            </a:extLst>
          </p:cNvPr>
          <p:cNvSpPr txBox="1"/>
          <p:nvPr/>
        </p:nvSpPr>
        <p:spPr>
          <a:xfrm>
            <a:off x="7868520" y="377413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7µm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2881-A76C-6484-C365-283FFA76BE94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5343E-33F7-37EF-40BA-50FC174C9C6D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78C14-0D37-570C-49B6-1850B6566148}"/>
              </a:ext>
            </a:extLst>
          </p:cNvPr>
          <p:cNvSpPr/>
          <p:nvPr/>
        </p:nvSpPr>
        <p:spPr>
          <a:xfrm>
            <a:off x="5600700" y="4693983"/>
            <a:ext cx="603250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9960D-3704-3614-7B7A-EB1DB130D446}"/>
              </a:ext>
            </a:extLst>
          </p:cNvPr>
          <p:cNvSpPr/>
          <p:nvPr/>
        </p:nvSpPr>
        <p:spPr>
          <a:xfrm>
            <a:off x="6203950" y="4693983"/>
            <a:ext cx="1549399" cy="110674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52CF30-E05B-2819-899E-1CE1670122A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Mesh</a:t>
            </a:r>
            <a:r>
              <a:rPr lang="fr-FR" sz="1050" dirty="0">
                <a:solidFill>
                  <a:schemeClr val="tx1"/>
                </a:solidFill>
              </a:rPr>
              <a:t>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0B9E6-15B1-E1A6-7D0E-E35D660AD831}"/>
              </a:ext>
            </a:extLst>
          </p:cNvPr>
          <p:cNvSpPr/>
          <p:nvPr/>
        </p:nvSpPr>
        <p:spPr>
          <a:xfrm>
            <a:off x="2447926" y="4667524"/>
            <a:ext cx="609600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8737E2-5D72-6A02-D887-564EAFA56F61}"/>
              </a:ext>
            </a:extLst>
          </p:cNvPr>
          <p:cNvSpPr/>
          <p:nvPr/>
        </p:nvSpPr>
        <p:spPr>
          <a:xfrm>
            <a:off x="8130039" y="5160402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358EF-1809-D9E1-8185-581F48B67668}"/>
              </a:ext>
            </a:extLst>
          </p:cNvPr>
          <p:cNvSpPr/>
          <p:nvPr/>
        </p:nvSpPr>
        <p:spPr>
          <a:xfrm>
            <a:off x="2116210" y="4667524"/>
            <a:ext cx="331715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3B107-5B9C-116C-374C-42F6F1EED162}"/>
              </a:ext>
            </a:extLst>
          </p:cNvPr>
          <p:cNvSpPr/>
          <p:nvPr/>
        </p:nvSpPr>
        <p:spPr>
          <a:xfrm>
            <a:off x="5301199" y="4693983"/>
            <a:ext cx="29950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E79B71-81E2-7260-984B-940826910423}"/>
              </a:ext>
            </a:extLst>
          </p:cNvPr>
          <p:cNvSpPr/>
          <p:nvPr/>
        </p:nvSpPr>
        <p:spPr>
          <a:xfrm>
            <a:off x="3057526" y="4667524"/>
            <a:ext cx="1517649" cy="1129418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E5303-A01F-C228-058C-8A07775E870E}"/>
              </a:ext>
            </a:extLst>
          </p:cNvPr>
          <p:cNvSpPr/>
          <p:nvPr/>
        </p:nvSpPr>
        <p:spPr>
          <a:xfrm>
            <a:off x="8130039" y="5402070"/>
            <a:ext cx="107475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SX size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6700BB-E2BC-1816-D7B8-62AF7CB2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1" y="1521373"/>
            <a:ext cx="2733842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B8435-72D3-9B80-405C-D4F1D103A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ED39BE-8988-C869-A9BD-AE340BDFE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4" y="1529531"/>
            <a:ext cx="2733842" cy="216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0F594C-D6B3-3B18-D795-02310C2399C1}"/>
              </a:ext>
            </a:extLst>
          </p:cNvPr>
          <p:cNvCxnSpPr>
            <a:cxnSpLocks/>
          </p:cNvCxnSpPr>
          <p:nvPr/>
        </p:nvCxnSpPr>
        <p:spPr>
          <a:xfrm>
            <a:off x="5794376" y="4693983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EF8728-6CBC-E4E2-24FF-74E1D66E4DC5}"/>
              </a:ext>
            </a:extLst>
          </p:cNvPr>
          <p:cNvCxnSpPr>
            <a:cxnSpLocks/>
          </p:cNvCxnSpPr>
          <p:nvPr/>
        </p:nvCxnSpPr>
        <p:spPr>
          <a:xfrm>
            <a:off x="2647952" y="4849061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6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386F-FE5E-44A9-2243-C01B91DF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F785B40-9F22-603C-4D79-CE7117C4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3" y="4377704"/>
            <a:ext cx="2994689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38892-C067-3F0A-F930-E32CA75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Friction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7185-E23F-DD84-3E5F-7B162F1D5227}"/>
              </a:ext>
            </a:extLst>
          </p:cNvPr>
          <p:cNvSpPr txBox="1"/>
          <p:nvPr/>
        </p:nvSpPr>
        <p:spPr>
          <a:xfrm>
            <a:off x="9026283" y="165804"/>
            <a:ext cx="29792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>
                <a:sym typeface="Wingdings" panose="05000000000000000000" pitchFamily="2" charset="2"/>
              </a:rPr>
              <a:t> </a:t>
            </a:r>
            <a:r>
              <a:rPr lang="fr-FR" sz="1100" b="1" dirty="0"/>
              <a:t>Need to </a:t>
            </a:r>
            <a:r>
              <a:rPr lang="fr-FR" sz="1100" b="1" dirty="0" err="1"/>
              <a:t>increase</a:t>
            </a:r>
            <a:r>
              <a:rPr lang="fr-FR" sz="1100" b="1" dirty="0"/>
              <a:t> min </a:t>
            </a:r>
            <a:r>
              <a:rPr lang="fr-FR" sz="1100" b="1" dirty="0" err="1"/>
              <a:t>substep</a:t>
            </a:r>
            <a:r>
              <a:rPr lang="fr-FR" sz="1100" b="1" dirty="0"/>
              <a:t> </a:t>
            </a:r>
            <a:r>
              <a:rPr lang="fr-FR" sz="1100" b="1" dirty="0" err="1"/>
              <a:t>when</a:t>
            </a:r>
            <a:r>
              <a:rPr lang="fr-FR" sz="1100" b="1" dirty="0"/>
              <a:t> </a:t>
            </a:r>
            <a:r>
              <a:rPr lang="fr-FR" sz="1100" b="1" dirty="0" err="1"/>
              <a:t>increasing</a:t>
            </a:r>
            <a:r>
              <a:rPr lang="fr-FR" sz="1100" b="1" dirty="0"/>
              <a:t> friction coefficient 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77FF-0040-DDB1-362A-59384FB7F594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F38A-D597-7A5B-F3B9-859AFD57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76F23-785E-E875-BBC6-D359ADCF40CD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5B98-2665-D5B6-A60E-58F94791862C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6A74A-2349-F68C-8F27-A882CEC92AC4}"/>
              </a:ext>
            </a:extLst>
          </p:cNvPr>
          <p:cNvSpPr txBox="1"/>
          <p:nvPr/>
        </p:nvSpPr>
        <p:spPr>
          <a:xfrm>
            <a:off x="7682253" y="300955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410F21-E15D-010F-7C8F-AC1DEFFC7BA9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23150-F77A-5305-5E9F-4CD127304636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3E1CDC-EFF2-D332-D2C6-652D395A2AE6}"/>
              </a:ext>
            </a:extLst>
          </p:cNvPr>
          <p:cNvSpPr/>
          <p:nvPr/>
        </p:nvSpPr>
        <p:spPr>
          <a:xfrm>
            <a:off x="8197267" y="4743937"/>
            <a:ext cx="127562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 </a:t>
            </a:r>
            <a:r>
              <a:rPr lang="fr-FR" sz="1050" dirty="0" err="1">
                <a:solidFill>
                  <a:schemeClr val="tx1"/>
                </a:solidFill>
              </a:rPr>
              <a:t>effect</a:t>
            </a:r>
            <a:r>
              <a:rPr lang="fr-FR" sz="1050" dirty="0">
                <a:solidFill>
                  <a:schemeClr val="tx1"/>
                </a:solidFill>
              </a:rPr>
              <a:t> of friction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0826E-918D-7921-1705-1D176FEFEB3D}"/>
              </a:ext>
            </a:extLst>
          </p:cNvPr>
          <p:cNvSpPr/>
          <p:nvPr/>
        </p:nvSpPr>
        <p:spPr>
          <a:xfrm>
            <a:off x="8197267" y="4985605"/>
            <a:ext cx="127562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Friction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72EB9-B8DD-5F89-48E3-F5FCBA1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9AB-E2D9-7B7E-C242-003C4A2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9" y="1526597"/>
            <a:ext cx="1822561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80FF49-8C8C-E09B-C666-5F377480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627" y="2215505"/>
            <a:ext cx="1822561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70AF73-35D2-F07F-97B5-FA527E12CF7D}"/>
              </a:ext>
            </a:extLst>
          </p:cNvPr>
          <p:cNvSpPr txBox="1"/>
          <p:nvPr/>
        </p:nvSpPr>
        <p:spPr>
          <a:xfrm>
            <a:off x="9703781" y="3635166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BB0617-2950-D127-743A-094D837C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85" y="1526597"/>
            <a:ext cx="2733842" cy="21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68E804-6D8B-22DD-C654-2493E751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2" t="-1465" r="51531" b="21127"/>
          <a:stretch>
            <a:fillRect/>
          </a:stretch>
        </p:blipFill>
        <p:spPr>
          <a:xfrm>
            <a:off x="1560769" y="4540736"/>
            <a:ext cx="1245607" cy="141323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448BB6-E065-EEA9-4C28-B59154D3CEBA}"/>
              </a:ext>
            </a:extLst>
          </p:cNvPr>
          <p:cNvSpPr/>
          <p:nvPr/>
        </p:nvSpPr>
        <p:spPr>
          <a:xfrm>
            <a:off x="5822950" y="4693983"/>
            <a:ext cx="152558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FC3CB-45AA-B2D1-8827-B1BE9569FA25}"/>
              </a:ext>
            </a:extLst>
          </p:cNvPr>
          <p:cNvSpPr/>
          <p:nvPr/>
        </p:nvSpPr>
        <p:spPr>
          <a:xfrm>
            <a:off x="5301198" y="4693983"/>
            <a:ext cx="52175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4B8E8-DCF7-ECE1-02ED-998C4C282869}"/>
              </a:ext>
            </a:extLst>
          </p:cNvPr>
          <p:cNvSpPr/>
          <p:nvPr/>
        </p:nvSpPr>
        <p:spPr>
          <a:xfrm>
            <a:off x="2261111" y="4346060"/>
            <a:ext cx="542590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ROI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4E1ECE-72EF-1876-75BE-FAF7DB8FC960}"/>
              </a:ext>
            </a:extLst>
          </p:cNvPr>
          <p:cNvSpPr/>
          <p:nvPr/>
        </p:nvSpPr>
        <p:spPr>
          <a:xfrm>
            <a:off x="1273671" y="6082789"/>
            <a:ext cx="1990389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Contact mechanics. 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K.L. JOHNSON (1985)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24901-EFE4-1481-BC03-33E5CC78EB9C}"/>
              </a:ext>
            </a:extLst>
          </p:cNvPr>
          <p:cNvSpPr txBox="1"/>
          <p:nvPr/>
        </p:nvSpPr>
        <p:spPr>
          <a:xfrm>
            <a:off x="8341267" y="5547664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Rough contact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E5481-386D-C83A-6501-8698FACBEA3D}"/>
              </a:ext>
            </a:extLst>
          </p:cNvPr>
          <p:cNvCxnSpPr/>
          <p:nvPr/>
        </p:nvCxnSpPr>
        <p:spPr>
          <a:xfrm>
            <a:off x="5290945" y="4795583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D1FD1F-E578-070B-0DB8-4DF87F69DA8F}"/>
              </a:ext>
            </a:extLst>
          </p:cNvPr>
          <p:cNvCxnSpPr/>
          <p:nvPr/>
        </p:nvCxnSpPr>
        <p:spPr>
          <a:xfrm>
            <a:off x="5301198" y="5198808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4176364-E01D-59AF-68CA-F4EF16BC45C4}"/>
              </a:ext>
            </a:extLst>
          </p:cNvPr>
          <p:cNvSpPr/>
          <p:nvPr/>
        </p:nvSpPr>
        <p:spPr>
          <a:xfrm>
            <a:off x="7731643" y="472358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43CBC-3B58-B435-2DCA-E5FE3AF44FD2}"/>
              </a:ext>
            </a:extLst>
          </p:cNvPr>
          <p:cNvSpPr/>
          <p:nvPr/>
        </p:nvSpPr>
        <p:spPr>
          <a:xfrm>
            <a:off x="7744186" y="5119125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BF3487-6A7F-C4A9-CE4A-E37A691B7BB9}"/>
              </a:ext>
            </a:extLst>
          </p:cNvPr>
          <p:cNvSpPr/>
          <p:nvPr/>
        </p:nvSpPr>
        <p:spPr>
          <a:xfrm>
            <a:off x="8197267" y="5365697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D8D5-19D4-CD16-2A55-2D742BA139E1}"/>
              </a:ext>
            </a:extLst>
          </p:cNvPr>
          <p:cNvSpPr/>
          <p:nvPr/>
        </p:nvSpPr>
        <p:spPr>
          <a:xfrm>
            <a:off x="8197267" y="561416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3F87C-71EE-B361-E897-147437055B32}"/>
              </a:ext>
            </a:extLst>
          </p:cNvPr>
          <p:cNvSpPr txBox="1"/>
          <p:nvPr/>
        </p:nvSpPr>
        <p:spPr>
          <a:xfrm>
            <a:off x="8341266" y="5303915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Frictionless</a:t>
            </a:r>
            <a:r>
              <a:rPr lang="fr-FR" sz="1200" dirty="0"/>
              <a:t> contact</a:t>
            </a:r>
            <a:endParaRPr lang="en-US" sz="12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8E1C8E-B692-E9BE-8F92-FE45594E6334}"/>
              </a:ext>
            </a:extLst>
          </p:cNvPr>
          <p:cNvSpPr/>
          <p:nvPr/>
        </p:nvSpPr>
        <p:spPr>
          <a:xfrm rot="16200000">
            <a:off x="2498165" y="4362918"/>
            <a:ext cx="68483" cy="424118"/>
          </a:xfrm>
          <a:prstGeom prst="rightBrace">
            <a:avLst>
              <a:gd name="adj1" fmla="val 326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E29-DDEF-086E-3341-A870E98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</a:t>
            </a:r>
            <a:r>
              <a:rPr lang="fr-FR" dirty="0" err="1"/>
              <a:t>TriDiMap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US" i="1" dirty="0">
                <a:hlinkClick r:id="rId2"/>
              </a:rPr>
              <a:t>https://github.com/DavidMercier/TriDiMap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0196-7A47-3206-8EAF-407A2F29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269504"/>
          </a:xfrm>
        </p:spPr>
        <p:txBody>
          <a:bodyPr/>
          <a:lstStyle/>
          <a:p>
            <a:r>
              <a:rPr lang="fr-FR" dirty="0"/>
              <a:t>Ouvrir Matlab, puis lancer </a:t>
            </a:r>
            <a:r>
              <a:rPr lang="fr-FR" dirty="0" err="1"/>
              <a:t>demo.m</a:t>
            </a:r>
            <a:r>
              <a:rPr lang="fr-FR" dirty="0"/>
              <a:t> et écrire ‘y’ dans le prompt Matlab</a:t>
            </a:r>
          </a:p>
          <a:p>
            <a:r>
              <a:rPr lang="en-US" dirty="0"/>
              <a:t>Charger un </a:t>
            </a:r>
            <a:r>
              <a:rPr lang="en-US" dirty="0" err="1"/>
              <a:t>fichier</a:t>
            </a:r>
            <a:r>
              <a:rPr lang="en-US" dirty="0"/>
              <a:t> de </a:t>
            </a:r>
            <a:r>
              <a:rPr lang="en-US" dirty="0" err="1"/>
              <a:t>résultats</a:t>
            </a:r>
            <a:r>
              <a:rPr lang="en-US" dirty="0"/>
              <a:t> de nanoindentation sur un </a:t>
            </a:r>
            <a:r>
              <a:rPr lang="en-US" dirty="0" err="1"/>
              <a:t>matériau</a:t>
            </a:r>
            <a:r>
              <a:rPr lang="en-US" dirty="0"/>
              <a:t> composite Ni-</a:t>
            </a:r>
            <a:r>
              <a:rPr lang="en-US" dirty="0" err="1"/>
              <a:t>SiC</a:t>
            </a:r>
            <a:r>
              <a:rPr lang="en-US" dirty="0"/>
              <a:t> : “MTS_example1_25x25.xls”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A7C39-20F8-13DF-FC3A-7F2A413E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8" y="2875608"/>
            <a:ext cx="3573027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CD33E-CCCA-9E27-3E7F-8EB321CD1DE0}"/>
              </a:ext>
            </a:extLst>
          </p:cNvPr>
          <p:cNvSpPr txBox="1">
            <a:spLocks/>
          </p:cNvSpPr>
          <p:nvPr/>
        </p:nvSpPr>
        <p:spPr>
          <a:xfrm>
            <a:off x="5223971" y="2449319"/>
            <a:ext cx="6768752" cy="203328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Jouer avec les différentes options de visualisation, les différents types de graphiques….</a:t>
            </a:r>
          </a:p>
          <a:p>
            <a:pPr lvl="1"/>
            <a:r>
              <a:rPr lang="en-US" dirty="0"/>
              <a:t>2D/3D</a:t>
            </a:r>
          </a:p>
          <a:p>
            <a:pPr lvl="1"/>
            <a:r>
              <a:rPr lang="en-US" dirty="0"/>
              <a:t>Interpolation/Smoothing</a:t>
            </a:r>
          </a:p>
          <a:p>
            <a:pPr lvl="1"/>
            <a:r>
              <a:rPr lang="en-US" dirty="0" err="1"/>
              <a:t>Colorbar</a:t>
            </a:r>
            <a:r>
              <a:rPr lang="en-US" dirty="0"/>
              <a:t>/Markers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D3365-DD47-27A4-1F50-44B47004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56519"/>
            <a:ext cx="3581272" cy="2160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A3752C-C1A2-2F64-143E-58B8CA097AD0}"/>
              </a:ext>
            </a:extLst>
          </p:cNvPr>
          <p:cNvSpPr/>
          <p:nvPr/>
        </p:nvSpPr>
        <p:spPr>
          <a:xfrm>
            <a:off x="4827926" y="4653136"/>
            <a:ext cx="1800000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43C8AF-AA09-08E3-4A26-6618D661E8B1}"/>
              </a:ext>
            </a:extLst>
          </p:cNvPr>
          <p:cNvSpPr txBox="1">
            <a:spLocks/>
          </p:cNvSpPr>
          <p:nvPr/>
        </p:nvSpPr>
        <p:spPr>
          <a:xfrm>
            <a:off x="609600" y="5331012"/>
            <a:ext cx="6768752" cy="121723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Tracer E vs H, puis ‘</a:t>
            </a:r>
            <a:r>
              <a:rPr lang="fr-FR" dirty="0" err="1"/>
              <a:t>Gaussian</a:t>
            </a:r>
            <a:r>
              <a:rPr lang="fr-FR" dirty="0"/>
              <a:t> Mixture Model »</a:t>
            </a:r>
          </a:p>
          <a:p>
            <a:r>
              <a:rPr lang="fr-FR" dirty="0"/>
              <a:t>Tracer la cartographie de phase correspondante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39CA-D133-9341-0D7E-1C1BD7A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Python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659-5F53-590E-4E2A-349C742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1) Commencer à faire du regroupement (clustering) non supervisé en 2D avec des données de </a:t>
            </a:r>
            <a:r>
              <a:rPr lang="fr-FR" dirty="0" err="1"/>
              <a:t>nanoindentation</a:t>
            </a:r>
            <a:r>
              <a:rPr lang="fr-FR" dirty="0"/>
              <a:t> (dureté et module d’Young)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2D_Clustering.ipynb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2) Continuer avec plus de données pour faire du regroupement non supervisé en 3D ou N-dimensions…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3D_Clustering.ipynb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</a:p>
          <a:p>
            <a:pPr marL="0" indent="0">
              <a:buNone/>
            </a:pPr>
            <a:r>
              <a:rPr lang="fr-FR" dirty="0"/>
              <a:t>3) Ouvrir le fichier ‘</a:t>
            </a:r>
            <a:r>
              <a:rPr lang="fr-FR" dirty="0" err="1"/>
              <a:t>LLM_clustering.ipynb</a:t>
            </a:r>
            <a:r>
              <a:rPr lang="fr-FR" dirty="0"/>
              <a:t>’ pour tester le LLM de </a:t>
            </a:r>
            <a:r>
              <a:rPr lang="fr-FR" dirty="0" err="1"/>
              <a:t>OpenAI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0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F64-D3AD-9F78-9FC1-C9EEE694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70B-B798-C7DD-696D-6A00A13D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24744"/>
            <a:ext cx="6998568" cy="4419600"/>
          </a:xfrm>
        </p:spPr>
        <p:txBody>
          <a:bodyPr/>
          <a:lstStyle/>
          <a:p>
            <a:r>
              <a:rPr lang="fr-FR" sz="1800" dirty="0"/>
              <a:t>Visualiser les données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Visualiser les données mécaniques, en </a:t>
            </a:r>
            <a:r>
              <a:rPr lang="fr-FR" sz="1400" i="1" dirty="0" err="1"/>
              <a:t>tracant</a:t>
            </a:r>
            <a:r>
              <a:rPr lang="fr-FR" sz="1400" i="1" dirty="0"/>
              <a:t> les cartographies de dureté (H) et de module d’Young (E) et un nuage de points E vs H.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Tracer les distributions (</a:t>
            </a:r>
            <a:r>
              <a:rPr lang="fr-FR" sz="1400" i="1" dirty="0" err="1"/>
              <a:t>PDFs</a:t>
            </a:r>
            <a:r>
              <a:rPr lang="fr-FR" sz="1400" i="1" dirty="0"/>
              <a:t> et </a:t>
            </a:r>
            <a:r>
              <a:rPr lang="fr-FR" sz="1400" i="1" dirty="0" err="1"/>
              <a:t>CDFs</a:t>
            </a:r>
            <a:r>
              <a:rPr lang="fr-FR" sz="1400" i="1" dirty="0"/>
              <a:t>).</a:t>
            </a:r>
          </a:p>
          <a:p>
            <a:r>
              <a:rPr lang="en-US" sz="1800" dirty="0"/>
              <a:t>Tracer la </a:t>
            </a:r>
            <a:r>
              <a:rPr lang="en-US" sz="1800" dirty="0" err="1"/>
              <a:t>matrice</a:t>
            </a:r>
            <a:r>
              <a:rPr lang="en-US" sz="1800" dirty="0"/>
              <a:t> de correlation</a:t>
            </a:r>
          </a:p>
          <a:p>
            <a:r>
              <a:rPr lang="en-US" sz="1800" dirty="0" err="1"/>
              <a:t>Réaliser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PCA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, </a:t>
            </a:r>
            <a:r>
              <a:rPr lang="en-US" sz="1800" dirty="0" err="1"/>
              <a:t>quand</a:t>
            </a:r>
            <a:r>
              <a:rPr lang="en-US" sz="1800" dirty="0"/>
              <a:t> dataset &gt; 2D)</a:t>
            </a:r>
          </a:p>
          <a:p>
            <a:r>
              <a:rPr lang="en-US" sz="1800" dirty="0" err="1"/>
              <a:t>Estimer</a:t>
            </a:r>
            <a:r>
              <a:rPr lang="en-US" sz="1800" dirty="0"/>
              <a:t> le </a:t>
            </a:r>
            <a:r>
              <a:rPr lang="en-US" sz="1800" dirty="0" err="1"/>
              <a:t>nombre</a:t>
            </a:r>
            <a:r>
              <a:rPr lang="en-US" sz="1800" dirty="0"/>
              <a:t> de phase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Méthode</a:t>
            </a:r>
            <a:r>
              <a:rPr lang="en-US" sz="1800" dirty="0">
                <a:sym typeface="Wingdings" panose="05000000000000000000" pitchFamily="2" charset="2"/>
              </a:rPr>
              <a:t> elbow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BIC / Score Silhouette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Faire </a:t>
            </a:r>
            <a:r>
              <a:rPr lang="en-US" sz="1800" dirty="0" err="1">
                <a:sym typeface="Wingdings" panose="05000000000000000000" pitchFamily="2" charset="2"/>
              </a:rPr>
              <a:t>une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analyse</a:t>
            </a:r>
            <a:r>
              <a:rPr lang="en-US" sz="1800" dirty="0">
                <a:sym typeface="Wingdings" panose="05000000000000000000" pitchFamily="2" charset="2"/>
              </a:rPr>
              <a:t> de </a:t>
            </a:r>
            <a:r>
              <a:rPr lang="en-US" sz="1800" dirty="0" err="1">
                <a:sym typeface="Wingdings" panose="05000000000000000000" pitchFamily="2" charset="2"/>
              </a:rPr>
              <a:t>regroupement</a:t>
            </a:r>
            <a:r>
              <a:rPr lang="en-US" sz="1800" dirty="0">
                <a:sym typeface="Wingdings" panose="05000000000000000000" pitchFamily="2" charset="2"/>
              </a:rPr>
              <a:t>  K-means, GMM, </a:t>
            </a:r>
            <a:r>
              <a:rPr lang="en-US" sz="1800" dirty="0" err="1">
                <a:sym typeface="Wingdings" panose="05000000000000000000" pitchFamily="2" charset="2"/>
              </a:rPr>
              <a:t>DBscan</a:t>
            </a:r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Calculer</a:t>
            </a:r>
            <a:r>
              <a:rPr lang="en-US" sz="1800" dirty="0">
                <a:sym typeface="Wingdings" panose="05000000000000000000" pitchFamily="2" charset="2"/>
              </a:rPr>
              <a:t> les </a:t>
            </a:r>
            <a:r>
              <a:rPr lang="en-US" sz="1800" dirty="0" err="1">
                <a:sym typeface="Wingdings" panose="05000000000000000000" pitchFamily="2" charset="2"/>
              </a:rPr>
              <a:t>propriétés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moyennes</a:t>
            </a:r>
            <a:r>
              <a:rPr lang="en-US" sz="1800" dirty="0">
                <a:sym typeface="Wingdings" panose="05000000000000000000" pitchFamily="2" charset="2"/>
              </a:rPr>
              <a:t> par phase et les ratios de phase </a:t>
            </a:r>
            <a:r>
              <a:rPr lang="en-US" sz="1800" dirty="0" err="1">
                <a:sym typeface="Wingdings" panose="05000000000000000000" pitchFamily="2" charset="2"/>
              </a:rPr>
              <a:t>en</a:t>
            </a:r>
            <a:r>
              <a:rPr lang="en-US" sz="1800" dirty="0">
                <a:sym typeface="Wingdings" panose="05000000000000000000" pitchFamily="2" charset="2"/>
              </a:rPr>
              <a:t> presence.</a:t>
            </a:r>
          </a:p>
          <a:p>
            <a:r>
              <a:rPr lang="en-US" sz="1800" dirty="0">
                <a:sym typeface="Wingdings" panose="05000000000000000000" pitchFamily="2" charset="2"/>
              </a:rPr>
              <a:t>Tracer la </a:t>
            </a:r>
            <a:r>
              <a:rPr lang="en-US" sz="1800" dirty="0" err="1">
                <a:sym typeface="Wingdings" panose="05000000000000000000" pitchFamily="2" charset="2"/>
              </a:rPr>
              <a:t>cartographie</a:t>
            </a:r>
            <a:r>
              <a:rPr lang="en-US" sz="1800" dirty="0">
                <a:sym typeface="Wingdings" panose="05000000000000000000" pitchFamily="2" charset="2"/>
              </a:rPr>
              <a:t> de phase et comparer à des données </a:t>
            </a:r>
            <a:r>
              <a:rPr lang="en-US" sz="1800" dirty="0" err="1">
                <a:sym typeface="Wingdings" panose="05000000000000000000" pitchFamily="2" charset="2"/>
              </a:rPr>
              <a:t>microstructurales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alors</a:t>
            </a:r>
            <a:r>
              <a:rPr lang="en-US" sz="1800" dirty="0">
                <a:sym typeface="Wingdings" panose="05000000000000000000" pitchFamily="2" charset="2"/>
              </a:rPr>
              <a:t> aux cartographies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r>
              <a:rPr lang="en-US" sz="1800" dirty="0"/>
              <a:t>Tracer tout les </a:t>
            </a:r>
            <a:r>
              <a:rPr lang="en-US" sz="1800" dirty="0" err="1"/>
              <a:t>graphes</a:t>
            </a:r>
            <a:r>
              <a:rPr lang="en-US" sz="1800" dirty="0"/>
              <a:t> pour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vue</a:t>
            </a:r>
            <a:r>
              <a:rPr lang="en-US" sz="1800" dirty="0"/>
              <a:t> </a:t>
            </a:r>
            <a:r>
              <a:rPr lang="en-US" sz="1800" dirty="0" err="1"/>
              <a:t>d’ensemble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12B3-B619-474D-4949-7853CEF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5" y="3861048"/>
            <a:ext cx="3852659" cy="259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154F-7F8F-60BB-D1CC-94331122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5" y="2479090"/>
            <a:ext cx="25578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FB4-2802-6B11-2249-2E93C56B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80" y="2500553"/>
            <a:ext cx="1728192" cy="123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2A44-FC19-BB44-C8BE-CA954C16B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4" y="260648"/>
            <a:ext cx="4295800" cy="105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15CB3-1B73-DB40-4A80-32478A61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142" y="1458696"/>
            <a:ext cx="3071664" cy="7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14D-9E90-0D45-CC7F-7A20631A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0A7A-C612-7E34-47A8-8152099C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" y="1052736"/>
            <a:ext cx="10706100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9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3E3-9DA6-672B-58E5-009D0A6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avant ou après Clustering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1F9E-E443-6CE8-CB29-43D4DA5A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avant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vous pensez que l’espace de caractéristiques original est pertinent et que le clustering doit refléter les variables brutes.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est une projection linéaire — elle peut déformer la structure des clusters si ceux-ci ne sont pas alignés avec les directions de variance maximale.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Si des clusters existent dans des directions qui ne correspondent pas à la plus grande variance, faire du clustering directement sur les données brutes permet de les préserver.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après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votre jeu de données est de grande dimension, bruité ou comporte des variables corrélées.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réduit le bruit et les redondances, ce qui rend le clustering plus stable et plus efficace computationnellement.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Pour des données de grande dimension (ex. : expression génique, </a:t>
            </a:r>
            <a:r>
              <a:rPr lang="fr-FR" sz="900" i="1" dirty="0" err="1"/>
              <a:t>embeddings</a:t>
            </a:r>
            <a:r>
              <a:rPr lang="fr-FR" sz="900" i="1" dirty="0"/>
              <a:t> de texte, caractéristiques d’images), le clustering dans l’espace PCA réduit fonctionne souvent mieux.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Approche pratique</a:t>
            </a:r>
            <a:br>
              <a:rPr lang="fr-FR" sz="1000" dirty="0"/>
            </a:br>
            <a:r>
              <a:rPr lang="fr-FR" sz="1000" dirty="0"/>
              <a:t>Souvent :</a:t>
            </a:r>
          </a:p>
          <a:p>
            <a:pPr lvl="1"/>
            <a:r>
              <a:rPr lang="fr-FR" sz="700" i="1" dirty="0"/>
              <a:t>Standardiser les données (important si les variables n’ont pas la même échelle).</a:t>
            </a:r>
          </a:p>
          <a:p>
            <a:pPr lvl="1"/>
            <a:r>
              <a:rPr lang="fr-FR" sz="700" i="1" dirty="0"/>
              <a:t>Appliquer la PCA, garder suffisamment de composantes pour retenir ~80–95 % de la variance.</a:t>
            </a:r>
          </a:p>
          <a:p>
            <a:pPr lvl="1"/>
            <a:r>
              <a:rPr lang="fr-FR" sz="700" i="1" dirty="0"/>
              <a:t>Faire du clustering dans l’espace PCA.</a:t>
            </a:r>
          </a:p>
          <a:p>
            <a:pPr lvl="1"/>
            <a:r>
              <a:rPr lang="fr-FR" sz="700" i="1" dirty="0"/>
              <a:t>Mais : Il peut être instructif d’essayer les deux et de comparer (ex. : silhouette score, indice de Davies–</a:t>
            </a:r>
            <a:r>
              <a:rPr lang="fr-FR" sz="700" i="1" dirty="0" err="1"/>
              <a:t>Bouldin</a:t>
            </a:r>
            <a:r>
              <a:rPr lang="fr-FR" sz="700" i="1" dirty="0"/>
              <a:t>, stabilité).</a:t>
            </a:r>
          </a:p>
          <a:p>
            <a:pPr marL="0" indent="0">
              <a:buNone/>
            </a:pPr>
            <a:r>
              <a:rPr lang="fr-FR" sz="1000" dirty="0"/>
              <a:t>👉 </a:t>
            </a:r>
            <a:r>
              <a:rPr lang="fr-FR" sz="1000" b="1" dirty="0"/>
              <a:t>Règle générale</a:t>
            </a:r>
            <a:r>
              <a:rPr lang="fr-FR" sz="1000" dirty="0"/>
              <a:t> :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faible dimension, importance de l’interprétabilité → clustering </a:t>
            </a:r>
            <a:r>
              <a:rPr lang="fr-FR" sz="1000" b="1" dirty="0">
                <a:highlight>
                  <a:srgbClr val="FFFF00"/>
                </a:highlight>
              </a:rPr>
              <a:t>avant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grande dimension, bruitées/corrélées → clustering </a:t>
            </a:r>
            <a:r>
              <a:rPr lang="fr-FR" sz="1000" b="1" dirty="0">
                <a:highlight>
                  <a:srgbClr val="FFFF00"/>
                </a:highlight>
              </a:rPr>
              <a:t>après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</p:txBody>
      </p:sp>
    </p:spTree>
    <p:extLst>
      <p:ext uri="{BB962C8B-B14F-4D97-AF65-F5344CB8AC3E}">
        <p14:creationId xmlns:p14="http://schemas.microsoft.com/office/powerpoint/2010/main" val="42906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1A28-9808-6310-DAFF-1DCEDD7E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612-4F40-356E-8009-B44AC900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Simulation paramétrique en plasticité cristalline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1C74-F09A-323E-3465-7560CC0B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910E4CB9-71DE-CBD1-F648-659A820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F30A-9366-BB21-F860-673E3352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CAE4-10F4-7EA5-6DCC-14D83FE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F54F-9D22-E4E7-5659-30723A9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10h30 – 10h50 : </a:t>
            </a:r>
            <a:r>
              <a:rPr lang="en-US" sz="2000" dirty="0" err="1"/>
              <a:t>Création</a:t>
            </a:r>
            <a:r>
              <a:rPr lang="en-US" sz="2000" dirty="0"/>
              <a:t>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dirty="0" err="1"/>
              <a:t>WorkBench</a:t>
            </a:r>
            <a:r>
              <a:rPr lang="en-US" sz="2000" dirty="0"/>
              <a:t> et de la </a:t>
            </a:r>
            <a:r>
              <a:rPr lang="en-US" sz="2000" dirty="0" err="1"/>
              <a:t>géometrie</a:t>
            </a:r>
            <a:r>
              <a:rPr lang="en-US" sz="2000" dirty="0"/>
              <a:t> avec Ansys Discovery</a:t>
            </a:r>
          </a:p>
          <a:p>
            <a:r>
              <a:rPr lang="en-US" sz="2000" dirty="0"/>
              <a:t>10h50 – 11h10 : </a:t>
            </a:r>
            <a:r>
              <a:rPr lang="en-US" sz="2000" dirty="0" err="1"/>
              <a:t>Modélisation</a:t>
            </a:r>
            <a:r>
              <a:rPr lang="en-US" sz="2000" dirty="0"/>
              <a:t> de </a:t>
            </a:r>
            <a:r>
              <a:rPr lang="en-US" sz="2000" dirty="0" err="1"/>
              <a:t>l’essai</a:t>
            </a:r>
            <a:r>
              <a:rPr lang="en-US" sz="2000" dirty="0"/>
              <a:t> </a:t>
            </a:r>
            <a:r>
              <a:rPr lang="en-US" sz="2000" dirty="0" err="1"/>
              <a:t>d’indentation</a:t>
            </a:r>
            <a:r>
              <a:rPr lang="en-US" sz="2000" dirty="0"/>
              <a:t> avec Ansys Workbench/Ansys Mechanical</a:t>
            </a:r>
          </a:p>
          <a:p>
            <a:r>
              <a:rPr lang="en-US" sz="2000" dirty="0"/>
              <a:t>11h10 – 11h45 : </a:t>
            </a:r>
            <a:r>
              <a:rPr lang="en-US" sz="2000" dirty="0" err="1"/>
              <a:t>Calcul</a:t>
            </a:r>
            <a:r>
              <a:rPr lang="en-US" sz="2000" dirty="0"/>
              <a:t> et </a:t>
            </a:r>
            <a:r>
              <a:rPr lang="en-US" sz="2000" dirty="0" err="1"/>
              <a:t>Visualisation</a:t>
            </a:r>
            <a:r>
              <a:rPr lang="en-US" sz="2000" dirty="0"/>
              <a:t> des </a:t>
            </a:r>
            <a:r>
              <a:rPr lang="en-US" sz="2000" dirty="0" err="1"/>
              <a:t>résultats</a:t>
            </a:r>
            <a:endParaRPr lang="en-US" sz="2000" dirty="0"/>
          </a:p>
          <a:p>
            <a:r>
              <a:rPr lang="en-US" sz="2000" dirty="0"/>
              <a:t>11h45 – 12h00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https://github.com/DavidMercier/Indentation2025/tree/main/Atelier2_CPFEM-NI</a:t>
            </a: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https://stabix.readthedocs.io/en/latest/</a:t>
            </a:r>
          </a:p>
          <a:p>
            <a:pPr lvl="1"/>
            <a:r>
              <a:rPr lang="en-US" sz="1600" i="1" dirty="0">
                <a:hlinkClick r:id="rId3"/>
              </a:rPr>
              <a:t>https://innovationspace.ansys.com/product/intro-to-crystal-plasticity-modeling-in-ansys-mechanical/</a:t>
            </a:r>
            <a:endParaRPr lang="en-US" sz="1600" i="1" dirty="0"/>
          </a:p>
          <a:p>
            <a:pPr lvl="1"/>
            <a:r>
              <a:rPr lang="en-US" sz="1600" i="1" dirty="0">
                <a:hlinkClick r:id="rId4"/>
              </a:rPr>
              <a:t>Ansys Mechanical APDL 24R2 - Help</a:t>
            </a:r>
            <a:endParaRPr lang="en-US" sz="1600" i="1" dirty="0">
              <a:hlinkClick r:id="rId5"/>
            </a:endParaRPr>
          </a:p>
          <a:p>
            <a:pPr lvl="1"/>
            <a:r>
              <a:rPr lang="en-US" sz="1600" i="1" dirty="0">
                <a:hlinkClick r:id="rId5"/>
              </a:rPr>
              <a:t>Overview of Microstructures and Crystal Plasticity Theory – Lesson 1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Accelerating Crystal Plasticity Simulations with AI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3731911"/>
      </p:ext>
    </p:extLst>
  </p:cSld>
  <p:clrMapOvr>
    <a:masterClrMapping/>
  </p:clrMapOvr>
</p:sld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SNPS-Confidential.pptx" id="{D6A4B422-7244-0649-9B75-EDF7B20B17A7}" vid="{C0DF2B72-78F4-0246-B764-F295D19D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BA5860A6F1418CF80B76026FC3A1" ma:contentTypeVersion="17" ma:contentTypeDescription="Create a new document." ma:contentTypeScope="" ma:versionID="0b9e5328a35c10a23ab16a3a8a0332d9">
  <xsd:schema xmlns:xsd="http://www.w3.org/2001/XMLSchema" xmlns:xs="http://www.w3.org/2001/XMLSchema" xmlns:p="http://schemas.microsoft.com/office/2006/metadata/properties" xmlns:ns1="http://schemas.microsoft.com/sharepoint/v3" xmlns:ns2="e8ea8be8-0ff5-49b7-b2fe-983b22b0a3b1" xmlns:ns3="9df944f6-a13d-45cd-a3bd-a12c285e4f4b" targetNamespace="http://schemas.microsoft.com/office/2006/metadata/properties" ma:root="true" ma:fieldsID="1925c6fcdfc248f8790b90d55608060d" ns1:_="" ns2:_="" ns3:_="">
    <xsd:import namespace="http://schemas.microsoft.com/sharepoint/v3"/>
    <xsd:import namespace="e8ea8be8-0ff5-49b7-b2fe-983b22b0a3b1"/>
    <xsd:import namespace="9df944f6-a13d-45cd-a3bd-a12c285e4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a8be8-0ff5-49b7-b2fe-983b22b0a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77fdc98-976f-47ef-a042-6a241b1a9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44f6-a13d-45cd-a3bd-a12c285e4f4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80fcbf5-617c-43c8-bcca-1d27dfcc108b}" ma:internalName="TaxCatchAll" ma:showField="CatchAllData" ma:web="9df944f6-a13d-45cd-a3bd-a12c285e4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9df944f6-a13d-45cd-a3bd-a12c285e4f4b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  <lcf76f155ced4ddcb4097134ff3c332f xmlns="e8ea8be8-0ff5-49b7-b2fe-983b22b0a3b1">
      <Terms xmlns="http://schemas.microsoft.com/office/infopath/2007/PartnerControls"/>
    </lcf76f155ced4ddcb4097134ff3c332f>
    <TaxCatchAll xmlns="9df944f6-a13d-45cd-a3bd-a12c285e4f4b" xsi:nil="true"/>
  </documentManagement>
</p:properties>
</file>

<file path=customXml/itemProps1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12653-8183-490A-838A-60E9010F1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ea8be8-0ff5-49b7-b2fe-983b22b0a3b1"/>
    <ds:schemaRef ds:uri="9df944f6-a13d-45cd-a3bd-a12c285e4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e8ea8be8-0ff5-49b7-b2fe-983b22b0a3b1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f944f6-a13d-45cd-a3bd-a12c285e4f4b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Ansys-SNPS-Confidential</Template>
  <TotalTime>40293</TotalTime>
  <Words>2011</Words>
  <Application>Microsoft Office PowerPoint</Application>
  <PresentationFormat>Widescreen</PresentationFormat>
  <Paragraphs>233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System Font Regular</vt:lpstr>
      <vt:lpstr>Wingdings</vt:lpstr>
      <vt:lpstr>Ansys-2025</vt:lpstr>
      <vt:lpstr>Atelier numérique Analyse par apprentissage automatique de matériaux multiphasés (aciers, composites...)</vt:lpstr>
      <vt:lpstr>Agenda</vt:lpstr>
      <vt:lpstr>1) TriDiMap  https://github.com/DavidMercier/TriDiMap </vt:lpstr>
      <vt:lpstr>2) Python Jupyter Notebook</vt:lpstr>
      <vt:lpstr>Les différentes étapes</vt:lpstr>
      <vt:lpstr>Clustering</vt:lpstr>
      <vt:lpstr>PCA avant ou après Clustering ?</vt:lpstr>
      <vt:lpstr>Atelier numérique Simulation paramétrique en plasticité cristalline</vt:lpstr>
      <vt:lpstr>Agenda</vt:lpstr>
      <vt:lpstr>2) Workbench</vt:lpstr>
      <vt:lpstr>Etape 1 - Discovery</vt:lpstr>
      <vt:lpstr>Etape 3 – Mechanical (1/4)</vt:lpstr>
      <vt:lpstr>Etape 3 – Mechanical (2/4)</vt:lpstr>
      <vt:lpstr>Etape 3 – Mechanical (3/4)</vt:lpstr>
      <vt:lpstr>Etape 3 – Mechanical (4/4)</vt:lpstr>
      <vt:lpstr>Etape 4 - Python</vt:lpstr>
      <vt:lpstr>Quelques perspectives…</vt:lpstr>
      <vt:lpstr>Annexes</vt:lpstr>
      <vt:lpstr>Les différents éléments à disposition</vt:lpstr>
      <vt:lpstr>Mesh sensitivity</vt:lpstr>
      <vt:lpstr>Mesh benchmarking</vt:lpstr>
      <vt:lpstr>SX size sensitivity</vt:lpstr>
      <vt:lpstr>Friction analysis</vt:lpstr>
    </vt:vector>
  </TitlesOfParts>
  <Manager/>
  <Company>Ansys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Davide Di Stefano</dc:creator>
  <cp:keywords/>
  <dc:description/>
  <cp:lastModifiedBy>David Mercier</cp:lastModifiedBy>
  <cp:revision>4</cp:revision>
  <dcterms:created xsi:type="dcterms:W3CDTF">2025-08-04T14:58:06Z</dcterms:created>
  <dcterms:modified xsi:type="dcterms:W3CDTF">2025-09-23T12:31:53Z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0x010100BC25BA5860A6F1418CF80B76026FC3A1</vt:lpwstr>
  </property>
  <property fmtid="{D5CDD505-2E9C-101B-9397-08002B2CF9AE}" pid="3" name="MediaServiceImageTags">
    <vt:lpwstr/>
  </property>
</Properties>
</file>